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ora"/>
      <p:regular r:id="rId31"/>
      <p:bold r:id="rId32"/>
      <p:italic r:id="rId33"/>
      <p:boldItalic r:id="rId34"/>
    </p:embeddedFont>
    <p:embeddedFont>
      <p:font typeface="Montserrat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ora-italic.fntdata"/><Relationship Id="rId10" Type="http://schemas.openxmlformats.org/officeDocument/2006/relationships/slide" Target="slides/slide5.xml"/><Relationship Id="rId32" Type="http://schemas.openxmlformats.org/officeDocument/2006/relationships/font" Target="fonts/Lora-bold.fntdata"/><Relationship Id="rId13" Type="http://schemas.openxmlformats.org/officeDocument/2006/relationships/slide" Target="slides/slide8.xml"/><Relationship Id="rId35" Type="http://schemas.openxmlformats.org/officeDocument/2006/relationships/font" Target="fonts/MontserratLight-regular.fntdata"/><Relationship Id="rId12" Type="http://schemas.openxmlformats.org/officeDocument/2006/relationships/slide" Target="slides/slide7.xml"/><Relationship Id="rId34" Type="http://schemas.openxmlformats.org/officeDocument/2006/relationships/font" Target="fonts/Lora-boldItalic.fntdata"/><Relationship Id="rId15" Type="http://schemas.openxmlformats.org/officeDocument/2006/relationships/slide" Target="slides/slide10.xml"/><Relationship Id="rId37" Type="http://schemas.openxmlformats.org/officeDocument/2006/relationships/font" Target="fonts/MontserratLight-italic.fntdata"/><Relationship Id="rId14" Type="http://schemas.openxmlformats.org/officeDocument/2006/relationships/slide" Target="slides/slide9.xml"/><Relationship Id="rId36" Type="http://schemas.openxmlformats.org/officeDocument/2006/relationships/font" Target="fonts/MontserratLight-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ontserrat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an-introduction-to-convolutional-neural-networks-eb0b60b58fd7"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SurajKumar346/convolution-neural-network-cnn" TargetMode="External"/><Relationship Id="rId3" Type="http://schemas.openxmlformats.org/officeDocument/2006/relationships/hyperlink" Target="http://cs231n.stanford.edu/slides/2016/winter1516_lecture7.pdf"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443777cdd1_0_29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443777cdd1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I am Brinda - I am a Data Science fellow. I’ve tried to structure the presentation keeping mind different technical experiences of all the stakeholders in this call so just a heads-up, if I am going too fast or too slow, please bear with me. </a:t>
            </a:r>
            <a:endParaRPr/>
          </a:p>
          <a:p>
            <a:pPr indent="0" lvl="0" marL="0" rtl="0" algn="l">
              <a:spcBef>
                <a:spcPts val="0"/>
              </a:spcBef>
              <a:spcAft>
                <a:spcPts val="0"/>
              </a:spcAft>
              <a:buNone/>
            </a:pPr>
            <a:r>
              <a:rPr lang="en"/>
              <a:t>First, I want to take a minute to thank the key stakeholders I’ve been interacting with over the past 3 months. </a:t>
            </a:r>
            <a:endParaRPr/>
          </a:p>
          <a:p>
            <a:pPr indent="-298450" lvl="0" marL="457200" rtl="0" algn="l">
              <a:spcBef>
                <a:spcPts val="0"/>
              </a:spcBef>
              <a:spcAft>
                <a:spcPts val="0"/>
              </a:spcAft>
              <a:buSzPts val="1100"/>
              <a:buAutoNum type="arabicPeriod"/>
            </a:pPr>
            <a:r>
              <a:rPr lang="en"/>
              <a:t>Coding it forward team - for connecting me with the city of Boston and helping me troubleshoot various issues during the project.</a:t>
            </a:r>
            <a:endParaRPr/>
          </a:p>
          <a:p>
            <a:pPr indent="-298450" lvl="0" marL="457200" rtl="0" algn="l">
              <a:spcBef>
                <a:spcPts val="0"/>
              </a:spcBef>
              <a:spcAft>
                <a:spcPts val="0"/>
              </a:spcAft>
              <a:buSzPts val="1100"/>
              <a:buAutoNum type="arabicPeriod"/>
            </a:pPr>
            <a:r>
              <a:rPr lang="en"/>
              <a:t>Jeff and Daniel - for </a:t>
            </a:r>
            <a:r>
              <a:rPr lang="en"/>
              <a:t>indulging</a:t>
            </a:r>
            <a:r>
              <a:rPr lang="en"/>
              <a:t> my various questions to better understand the scope of the project.</a:t>
            </a:r>
            <a:endParaRPr/>
          </a:p>
          <a:p>
            <a:pPr indent="-298450" lvl="0" marL="457200" rtl="0" algn="l">
              <a:spcBef>
                <a:spcPts val="0"/>
              </a:spcBef>
              <a:spcAft>
                <a:spcPts val="0"/>
              </a:spcAft>
              <a:buSzPts val="1100"/>
              <a:buAutoNum type="arabicPeriod"/>
            </a:pPr>
            <a:r>
              <a:rPr lang="en"/>
              <a:t>Nicholas and Kathereine - for our Tuesday check-in calls where I could share my progress and gather feedback.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443777cdd1_0_137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443777cdd1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43777cdd1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443777cdd1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has some slides explaining a high-level overview of the mechanism and intuition underlying a Convolutional Neural Network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4450222fa7_0_9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4450222fa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http://cs231n.stanford.edu/slides/2016/winter1516_lecture7.pdf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4450222fa7_0_7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4450222fa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45eb8a4668_0_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45eb8a466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45eb8a4668_0_1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45eb8a46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45eb8a4668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45eb8a4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made of 3 layers in repetition: 1) Convolution layer, 2) Pooling layer, 3) Fully connected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Consider an image has dimensions 32x32x3 =Length x Width x Depth. The goal is to condense this image into an image of smaller dimensions. This happens through “convolving” a filter, with the image. A filter is a matrix of smaller dimension than the image, which is spatially moved across different parts of the image and a dot product is taken between the matrix filter and matrix image pixels.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450222fa7_0_7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450222fa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an image has dimensions 32x32x3 =Length x Width x Depth. The goal is to condense this image into an image of smaller dimensions. This happens through “convolving” a filter, across the image. A filter is a matrix of smaller dimension than the image, which is spatially moved across different parts of the image and a dot product is taken between the matrix filter and matrix image pixels, after every “stride”.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convolution of filter across input image results in a new matrix which has smaller dimensions 28 x 28 x 1 – this is called Activation Map.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4450222fa7_0_8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4450222fa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an image has dimensions 32x32x3 =Length x Width x Depth. This is called the Convolution Layer. The goal is to condense this image into an image of smaller dimensions. This happens through “convolving” a filter, across the image. A filter is a matrix of smaller dimension than the image, which is spatially moved across different parts of the image and a dot product is taken between the matrix filter and matrix image pixels, after every “stride”.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convolution of filter across input image results in a new matrix which has smaller dimensions 28 x 28 x 1 – this is called Activation Map. The first Activation Map becomes the 2nd convolution layer, along which the filter is convolved. Then same process as in slide 16, will happen with this 2nd convolution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shrinking keeps happening with subsequent convolutions (Conv) interspersed with activation functions (ReLu) and some other techniques of “downsampling” like max-pooling.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450222fa7_0_8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4450222fa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an image has dimensions 32x32x3 =Length x Width x Depth. This is called the Convolution Layer. The goal is to condense this image into an image of smaller dimensions. This happens through “convolving” a filter, across the image. A filter is a matrix of smaller dimension than the image, which is spatially moved across different parts of the image and a dot product is taken between the matrix filter and matrix image pixels, after every “stride”.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convolution of filter across input image results in a new matrix which has smaller dimensions 28 x 28 x 1 – this is called Activation Map. The first Activation Map becomes the 2nd convolution layer, along which the filter is convolved.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shrinking keeps happening with subsequent convolutions (Conv) interspersed with activation functions (ReLu) and some other techniques of “downsampling” like max-pooling.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above example, we consider max pool with 2x2 filter and stride=2. Means at a time, we consider 2x2 cells -&gt; find max number -&gt; store in a new cell. Then take 2 steps to the right because stride=2, and again find max of those 2x2 cells. Then bottom stride=2, repeat. This forms a new matrix of 2x2, reduced from original matrix of size 4x4. Then apply convolution layer, activation layer and max pooling layer on this smaller matrix of 2x2.</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450222fa7_0_1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450222fa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motivation behind this project was that city of Boston is facing climate related issues, such as extremely hot weather and risk of flooding, all of which can be mitigated by a natural resource present in the city, the wetlands! </a:t>
            </a:r>
            <a:endParaRPr/>
          </a:p>
          <a:p>
            <a:pPr indent="0" lvl="0" marL="0" rtl="0" algn="l">
              <a:spcBef>
                <a:spcPts val="0"/>
              </a:spcBef>
              <a:spcAft>
                <a:spcPts val="0"/>
              </a:spcAft>
              <a:buNone/>
            </a:pPr>
            <a:r>
              <a:rPr lang="en"/>
              <a:t>The Environment Department wanted to use image data of the city to identify wetlands in Boston.</a:t>
            </a:r>
            <a:endParaRPr/>
          </a:p>
          <a:p>
            <a:pPr indent="0" lvl="0" marL="0" rtl="0" algn="l">
              <a:spcBef>
                <a:spcPts val="0"/>
              </a:spcBef>
              <a:spcAft>
                <a:spcPts val="0"/>
              </a:spcAft>
              <a:buNone/>
            </a:pPr>
            <a:r>
              <a:rPr lang="en"/>
              <a:t>The goal is to identify wetlands for better planning of resources by the city and the residents. The intention to use machine learning was to eventually reduce the resources allocated to aerial surveys and in-person surveys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450222fa7_0_9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450222fa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Consider an image has dimensions 32x32x3 =Length x Width x Depth. This is called the Convolution Layer. The goal is to condense this image into an image of smaller dimensions. This happens through “convolving” a filter, across the image. A filter is a matrix of smaller dimension than the image, which is spatially moved across different parts of the image and a dot product is taken between the matrix filter and matrix image pixels, after every “stride”.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convolution of filter across input image results in a new matrix which has smaller dimensions 28 x 28 x 1 – this is called Activation Map. The first Activation Map becomes the 2nd convolution layer, along which the filter is convolved.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shrinking keeps happening with subsequent convolutions (Conv) interspersed with activation functions (ReLu) and some other techniques of “downsampling” like max-pooling. In above example, we consider max pool with 2x2 filter and stride=2. Means at a time, we consider 2x2 cells -&gt; find max number -&gt; store in a new cell. Then take 2 steps to the right because stride=2, and again find max of those 2x2 cells. Then bottom stride=2, repeat. This forms a new matrix of 2x2, reduced from original matrix of size 4x4. Then apply convolution layer, activation layer and max pooling layer on this smaller matrix of 2x2.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When we have reached the last stage of CNN, it is called a Fully Connected Layer (FC) where the maximum number in final matrix represents a class label, here 8 represents a car. Hence in next slide, car has highest probability of being the class label.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4450222fa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4450222fa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https://towardsdatascience.com/an-introduction-to-convolutional-neural-networks-eb0b60b58fd7</a:t>
            </a:r>
            <a:r>
              <a:rPr lang="en"/>
              <a:t> </a:t>
            </a:r>
            <a:endParaRPr/>
          </a:p>
          <a:p>
            <a:pPr indent="0" lvl="0" marL="0" rtl="0" algn="l">
              <a:spcBef>
                <a:spcPts val="0"/>
              </a:spcBef>
              <a:spcAft>
                <a:spcPts val="0"/>
              </a:spcAft>
              <a:buNone/>
            </a:pPr>
            <a:r>
              <a:rPr lang="en"/>
              <a:t>Note the dimensions of the image shrinking from 224 x 224 x 3 to 1 x 1000. This is for a pre-trained model VGG. The model used in my code has a different architecture i.e. ResNet34 model. But underlying intuition of CNN remains the same. My model would have a fully connected layer and softmax layer of 1x2 instead of 1x1000 </a:t>
            </a:r>
            <a:r>
              <a:rPr lang="en"/>
              <a:t>because the wetland model has only 2 class labels, not 1000 class labels unlike in the above example.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43777cdd1_0_61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43777cdd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primary objective was to use satellite images of Boston to </a:t>
            </a:r>
            <a:r>
              <a:rPr lang="en"/>
              <a:t>train</a:t>
            </a:r>
            <a:r>
              <a:rPr lang="en"/>
              <a:t> a machine learning model that can identify whether an image contains a wetland or not. This is a textbook case of binary classification where each image would be labelled as a WETLAND or NONWETLAND.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43777cdd1_0_76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443777cdd1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 is trained to interpret a wetland as natural waterbody like lakes, ponds, rivers etc</a:t>
            </a:r>
            <a:endParaRPr/>
          </a:p>
          <a:p>
            <a:pPr indent="0" lvl="0" marL="0" rtl="0" algn="l">
              <a:spcBef>
                <a:spcPts val="0"/>
              </a:spcBef>
              <a:spcAft>
                <a:spcPts val="0"/>
              </a:spcAft>
              <a:buNone/>
            </a:pPr>
            <a:r>
              <a:rPr lang="en"/>
              <a:t>Human-made water bodies in images, like swimming pools, are considered as “Non-wetlands” </a:t>
            </a:r>
            <a:endParaRPr/>
          </a:p>
          <a:p>
            <a:pPr indent="0" lvl="0" marL="0" rtl="0" algn="l">
              <a:spcBef>
                <a:spcPts val="0"/>
              </a:spcBef>
              <a:spcAft>
                <a:spcPts val="0"/>
              </a:spcAft>
              <a:buNone/>
            </a:pPr>
            <a:r>
              <a:rPr lang="en"/>
              <a:t>Red cross type of images with swimming pool should be used in model training and should be labelled as Non-wetland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43777cdd1_0_77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43777cdd1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this is super basic, I thought its spending a minute on the overall structure of an ML data pipeline for an image classification model.</a:t>
            </a:r>
            <a:endParaRPr/>
          </a:p>
          <a:p>
            <a:pPr indent="-298450" lvl="0" marL="457200" rtl="0" algn="l">
              <a:spcBef>
                <a:spcPts val="0"/>
              </a:spcBef>
              <a:spcAft>
                <a:spcPts val="0"/>
              </a:spcAft>
              <a:buSzPts val="1100"/>
              <a:buAutoNum type="arabicPeriod"/>
            </a:pPr>
            <a:r>
              <a:rPr lang="en"/>
              <a:t>I sourced images from nearmap website which stores satellite image data for the map of Boston. I gather around 368 images, with 180 images of Wetlands and 188 of Nonwetlands. Since every class label is equally represented in my data, I have whats called a balanced dataset which is ideal for training a classification model.</a:t>
            </a:r>
            <a:endParaRPr/>
          </a:p>
          <a:p>
            <a:pPr indent="-298450" lvl="0" marL="457200" rtl="0" algn="l">
              <a:spcBef>
                <a:spcPts val="0"/>
              </a:spcBef>
              <a:spcAft>
                <a:spcPts val="0"/>
              </a:spcAft>
              <a:buSzPts val="1100"/>
              <a:buAutoNum type="arabicPeriod"/>
            </a:pPr>
            <a:r>
              <a:rPr lang="en"/>
              <a:t>Pre-processing every image to augment the size of the dataset and make the model learn different varieties of the same image - eg flipping an image horizontally, vertically, cropping it, blurring it out etc</a:t>
            </a:r>
            <a:endParaRPr/>
          </a:p>
          <a:p>
            <a:pPr indent="-298450" lvl="0" marL="457200" rtl="0" algn="l">
              <a:spcBef>
                <a:spcPts val="0"/>
              </a:spcBef>
              <a:spcAft>
                <a:spcPts val="0"/>
              </a:spcAft>
              <a:buSzPts val="1100"/>
              <a:buAutoNum type="arabicPeriod"/>
            </a:pPr>
            <a:r>
              <a:rPr lang="en"/>
              <a:t>Convert each image into numeric data because a model cannot understand anything other than numbers. So extracting pixels out of the image.</a:t>
            </a:r>
            <a:endParaRPr/>
          </a:p>
          <a:p>
            <a:pPr indent="-298450" lvl="0" marL="457200" rtl="0" algn="l">
              <a:spcBef>
                <a:spcPts val="0"/>
              </a:spcBef>
              <a:spcAft>
                <a:spcPts val="0"/>
              </a:spcAft>
              <a:buSzPts val="1100"/>
              <a:buAutoNum type="arabicPeriod"/>
            </a:pPr>
            <a:r>
              <a:rPr lang="en"/>
              <a:t>Split 368 images such that 80% of them are used for training the model about difference between what is a wetland v/s non-wetland. Remaining 20% are used to test whether the model correctly learnt the differences between 2 classes.</a:t>
            </a:r>
            <a:endParaRPr/>
          </a:p>
          <a:p>
            <a:pPr indent="-298450" lvl="0" marL="457200" rtl="0" algn="l">
              <a:spcBef>
                <a:spcPts val="0"/>
              </a:spcBef>
              <a:spcAft>
                <a:spcPts val="0"/>
              </a:spcAft>
              <a:buSzPts val="1100"/>
              <a:buAutoNum type="arabicPeriod"/>
            </a:pPr>
            <a:r>
              <a:rPr lang="en"/>
              <a:t>I create several different versions of the 80-20 split and for each of them I check the model’s correct predictions. Ultimately, I store the mode with the highest correct predictions.</a:t>
            </a:r>
            <a:endParaRPr/>
          </a:p>
          <a:p>
            <a:pPr indent="-298450" lvl="0" marL="457200" rtl="0" algn="l">
              <a:spcBef>
                <a:spcPts val="0"/>
              </a:spcBef>
              <a:spcAft>
                <a:spcPts val="0"/>
              </a:spcAft>
              <a:buSzPts val="1100"/>
              <a:buAutoNum type="arabicPeriod"/>
            </a:pPr>
            <a:r>
              <a:rPr lang="en"/>
              <a:t>Then I designed a web-interface to serve the ML model as a demo where I can simply drop an image and see the probability of the image being a Wetland or Nonwetland. Next slide has a small gif/video of the same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785628cff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785628c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4785628c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4785628c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443777cdd1_0_152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443777cdd1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 neural networks are a type of deep learning model that is used for computer vision applications like image classification and object detection. I thought its worth spending a minute on understanding at a high level how a deep learning model operates under the hood. This is an image of a deep neural network which has an input layer with many neurons represented by the circles, has 2 hidden layers, and a final output layer which spits out the prediction. Every hidden layer is responsible for detecting different edges of an image by using the pixel values.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
              <a:t>Create batches of the entire dataset, eg. each batch will contain 25 images</a:t>
            </a:r>
            <a:endParaRPr/>
          </a:p>
          <a:p>
            <a:pPr indent="-298450" lvl="0" marL="457200" rtl="0" algn="l">
              <a:spcBef>
                <a:spcPts val="0"/>
              </a:spcBef>
              <a:spcAft>
                <a:spcPts val="0"/>
              </a:spcAft>
              <a:buSzPts val="1100"/>
              <a:buAutoNum type="arabicParenR"/>
            </a:pPr>
            <a:r>
              <a:rPr lang="en"/>
              <a:t>Consider first batch of 25 images</a:t>
            </a:r>
            <a:endParaRPr/>
          </a:p>
          <a:p>
            <a:pPr indent="-298450" lvl="0" marL="457200" rtl="0" algn="l">
              <a:spcBef>
                <a:spcPts val="0"/>
              </a:spcBef>
              <a:spcAft>
                <a:spcPts val="0"/>
              </a:spcAft>
              <a:buSzPts val="1100"/>
              <a:buAutoNum type="arabicParenR"/>
            </a:pPr>
            <a:r>
              <a:rPr lang="en"/>
              <a:t>Each neuron in the entire network is associated with a weight and a bias parameter (similar to slope and intercept terms in a linear regression). These are parameters that are learnt during the model training. But when the neural network is being created, </a:t>
            </a:r>
            <a:r>
              <a:rPr lang="en"/>
              <a:t>parameter</a:t>
            </a:r>
            <a:r>
              <a:rPr lang="en"/>
              <a:t> values are randomly initialised. </a:t>
            </a:r>
            <a:endParaRPr/>
          </a:p>
          <a:p>
            <a:pPr indent="-298450" lvl="0" marL="457200" rtl="0" algn="l">
              <a:spcBef>
                <a:spcPts val="0"/>
              </a:spcBef>
              <a:spcAft>
                <a:spcPts val="0"/>
              </a:spcAft>
              <a:buSzPts val="1100"/>
              <a:buAutoNum type="arabicParenR"/>
            </a:pPr>
            <a:r>
              <a:rPr lang="en"/>
              <a:t>Now pass the entire batch of 25 images through the network so weights and biases will applied on them and accordingly, prediction will be made. Then we will compare the prediction with the ground-truth label. Based on the number of errors made by the model, the model will adjust its parameter and keep repeating this process of finding prediction errors and updating parameters until the errors are minimized.</a:t>
            </a:r>
            <a:endParaRPr/>
          </a:p>
          <a:p>
            <a:pPr indent="-298450" lvl="0" marL="457200" rtl="0" algn="l">
              <a:spcBef>
                <a:spcPts val="0"/>
              </a:spcBef>
              <a:spcAft>
                <a:spcPts val="0"/>
              </a:spcAft>
              <a:buSzPts val="1100"/>
              <a:buAutoNum type="arabicParenR"/>
            </a:pPr>
            <a:r>
              <a:rPr lang="en"/>
              <a:t>Then we repeat this in a loop for all batches of 25 images.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Weights and biases are parameters which are similar to slope and intercept values in a linear regression model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https://www.slideshare.net/SurajKumar346/convolution-neural-network-cnn</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http://cs231n.stanford.edu/slides/2016/winter1516_lecture7.pdf</a:t>
            </a:r>
            <a:r>
              <a:rPr lang="en">
                <a:solidFill>
                  <a:schemeClr val="dk1"/>
                </a:solidFill>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43777cdd1_0_168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443777cdd1_0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2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2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p:cSld name="TITLE_1">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3"/>
            <a:ext cx="9144024" cy="5143500"/>
          </a:xfrm>
          <a:prstGeom prst="rect">
            <a:avLst/>
          </a:prstGeom>
          <a:noFill/>
          <a:ln>
            <a:noFill/>
          </a:ln>
        </p:spPr>
      </p:pic>
      <p:sp>
        <p:nvSpPr>
          <p:cNvPr id="52" name="Google Shape;52;p13"/>
          <p:cNvSpPr/>
          <p:nvPr/>
        </p:nvSpPr>
        <p:spPr>
          <a:xfrm>
            <a:off x="0" y="0"/>
            <a:ext cx="9144000" cy="5143500"/>
          </a:xfrm>
          <a:prstGeom prst="rect">
            <a:avLst/>
          </a:prstGeom>
          <a:solidFill>
            <a:srgbClr val="00447B">
              <a:alpha val="5538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 name="Google Shape;53;p13"/>
          <p:cNvSpPr/>
          <p:nvPr/>
        </p:nvSpPr>
        <p:spPr>
          <a:xfrm>
            <a:off x="0" y="1868381"/>
            <a:ext cx="7932000" cy="1402800"/>
          </a:xfrm>
          <a:prstGeom prst="rect">
            <a:avLst/>
          </a:prstGeom>
          <a:solidFill>
            <a:srgbClr val="091F2F">
              <a:alpha val="5077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 name="Google Shape;54;p13"/>
          <p:cNvSpPr txBox="1"/>
          <p:nvPr>
            <p:ph type="ctrTitle"/>
          </p:nvPr>
        </p:nvSpPr>
        <p:spPr>
          <a:xfrm>
            <a:off x="254539" y="257738"/>
            <a:ext cx="7120500" cy="2520600"/>
          </a:xfrm>
          <a:prstGeom prst="rect">
            <a:avLst/>
          </a:prstGeom>
        </p:spPr>
        <p:txBody>
          <a:bodyPr anchorCtr="0" anchor="b" bIns="91425" lIns="91425" spcFirstLastPara="1" rIns="91425" wrap="square" tIns="91425">
            <a:normAutofit/>
          </a:bodyPr>
          <a:lstStyle>
            <a:lvl1pPr lvl="0" rtl="0" algn="l">
              <a:spcBef>
                <a:spcPts val="0"/>
              </a:spcBef>
              <a:spcAft>
                <a:spcPts val="0"/>
              </a:spcAft>
              <a:buNone/>
              <a:defRPr b="1" sz="4200">
                <a:solidFill>
                  <a:srgbClr val="FFFFFF"/>
                </a:solidFill>
                <a:latin typeface="Montserrat"/>
                <a:ea typeface="Montserrat"/>
                <a:cs typeface="Montserrat"/>
                <a:sym typeface="Montserrat"/>
              </a:defRPr>
            </a:lvl1pPr>
            <a:lvl2pPr lvl="1" rtl="0" algn="l">
              <a:spcBef>
                <a:spcPts val="0"/>
              </a:spcBef>
              <a:spcAft>
                <a:spcPts val="0"/>
              </a:spcAft>
              <a:buNone/>
              <a:defRPr b="1" sz="4200">
                <a:solidFill>
                  <a:srgbClr val="FFFFFF"/>
                </a:solidFill>
                <a:latin typeface="Montserrat"/>
                <a:ea typeface="Montserrat"/>
                <a:cs typeface="Montserrat"/>
                <a:sym typeface="Montserrat"/>
              </a:defRPr>
            </a:lvl2pPr>
            <a:lvl3pPr lvl="2" rtl="0" algn="l">
              <a:spcBef>
                <a:spcPts val="0"/>
              </a:spcBef>
              <a:spcAft>
                <a:spcPts val="0"/>
              </a:spcAft>
              <a:buNone/>
              <a:defRPr b="1" sz="4200">
                <a:solidFill>
                  <a:srgbClr val="FFFFFF"/>
                </a:solidFill>
                <a:latin typeface="Montserrat"/>
                <a:ea typeface="Montserrat"/>
                <a:cs typeface="Montserrat"/>
                <a:sym typeface="Montserrat"/>
              </a:defRPr>
            </a:lvl3pPr>
            <a:lvl4pPr lvl="3" rtl="0" algn="l">
              <a:spcBef>
                <a:spcPts val="0"/>
              </a:spcBef>
              <a:spcAft>
                <a:spcPts val="0"/>
              </a:spcAft>
              <a:buNone/>
              <a:defRPr b="1" sz="4200">
                <a:solidFill>
                  <a:srgbClr val="FFFFFF"/>
                </a:solidFill>
                <a:latin typeface="Montserrat"/>
                <a:ea typeface="Montserrat"/>
                <a:cs typeface="Montserrat"/>
                <a:sym typeface="Montserrat"/>
              </a:defRPr>
            </a:lvl4pPr>
            <a:lvl5pPr lvl="4" rtl="0" algn="l">
              <a:spcBef>
                <a:spcPts val="0"/>
              </a:spcBef>
              <a:spcAft>
                <a:spcPts val="0"/>
              </a:spcAft>
              <a:buNone/>
              <a:defRPr b="1" sz="4200">
                <a:solidFill>
                  <a:srgbClr val="FFFFFF"/>
                </a:solidFill>
                <a:latin typeface="Montserrat"/>
                <a:ea typeface="Montserrat"/>
                <a:cs typeface="Montserrat"/>
                <a:sym typeface="Montserrat"/>
              </a:defRPr>
            </a:lvl5pPr>
            <a:lvl6pPr lvl="5" rtl="0" algn="l">
              <a:spcBef>
                <a:spcPts val="0"/>
              </a:spcBef>
              <a:spcAft>
                <a:spcPts val="0"/>
              </a:spcAft>
              <a:buNone/>
              <a:defRPr b="1" sz="4200">
                <a:solidFill>
                  <a:srgbClr val="FFFFFF"/>
                </a:solidFill>
                <a:latin typeface="Montserrat"/>
                <a:ea typeface="Montserrat"/>
                <a:cs typeface="Montserrat"/>
                <a:sym typeface="Montserrat"/>
              </a:defRPr>
            </a:lvl6pPr>
            <a:lvl7pPr lvl="6" rtl="0" algn="l">
              <a:spcBef>
                <a:spcPts val="0"/>
              </a:spcBef>
              <a:spcAft>
                <a:spcPts val="0"/>
              </a:spcAft>
              <a:buNone/>
              <a:defRPr b="1" sz="4200">
                <a:solidFill>
                  <a:srgbClr val="FFFFFF"/>
                </a:solidFill>
                <a:latin typeface="Montserrat"/>
                <a:ea typeface="Montserrat"/>
                <a:cs typeface="Montserrat"/>
                <a:sym typeface="Montserrat"/>
              </a:defRPr>
            </a:lvl7pPr>
            <a:lvl8pPr lvl="7" rtl="0" algn="l">
              <a:spcBef>
                <a:spcPts val="0"/>
              </a:spcBef>
              <a:spcAft>
                <a:spcPts val="0"/>
              </a:spcAft>
              <a:buNone/>
              <a:defRPr b="1" sz="4200">
                <a:solidFill>
                  <a:srgbClr val="FFFFFF"/>
                </a:solidFill>
                <a:latin typeface="Montserrat"/>
                <a:ea typeface="Montserrat"/>
                <a:cs typeface="Montserrat"/>
                <a:sym typeface="Montserrat"/>
              </a:defRPr>
            </a:lvl8pPr>
            <a:lvl9pPr lvl="8" rtl="0" algn="l">
              <a:spcBef>
                <a:spcPts val="0"/>
              </a:spcBef>
              <a:spcAft>
                <a:spcPts val="0"/>
              </a:spcAft>
              <a:buNone/>
              <a:defRPr b="1" sz="4200">
                <a:solidFill>
                  <a:srgbClr val="FFFFFF"/>
                </a:solidFill>
                <a:latin typeface="Montserrat"/>
                <a:ea typeface="Montserrat"/>
                <a:cs typeface="Montserrat"/>
                <a:sym typeface="Montserrat"/>
              </a:defRPr>
            </a:lvl9pPr>
          </a:lstStyle>
          <a:p/>
        </p:txBody>
      </p:sp>
      <p:sp>
        <p:nvSpPr>
          <p:cNvPr id="55" name="Google Shape;55;p13"/>
          <p:cNvSpPr txBox="1"/>
          <p:nvPr>
            <p:ph idx="1" type="subTitle"/>
          </p:nvPr>
        </p:nvSpPr>
        <p:spPr>
          <a:xfrm>
            <a:off x="254539" y="2592901"/>
            <a:ext cx="7120500" cy="792600"/>
          </a:xfrm>
          <a:prstGeom prst="rect">
            <a:avLst/>
          </a:prstGeom>
        </p:spPr>
        <p:txBody>
          <a:bodyPr anchorCtr="0" anchor="t" bIns="91425" lIns="91425" spcFirstLastPara="1" rIns="91425" wrap="square" tIns="91425">
            <a:normAutofit/>
          </a:bodyPr>
          <a:lstStyle>
            <a:lvl1pPr lvl="0" rtl="0" algn="l">
              <a:spcBef>
                <a:spcPts val="0"/>
              </a:spcBef>
              <a:spcAft>
                <a:spcPts val="0"/>
              </a:spcAft>
              <a:buNone/>
              <a:defRPr b="0" i="1" sz="2000">
                <a:solidFill>
                  <a:srgbClr val="FFFFFF"/>
                </a:solidFill>
                <a:latin typeface="Lora"/>
                <a:ea typeface="Lora"/>
                <a:cs typeface="Lora"/>
                <a:sym typeface="Lora"/>
              </a:defRPr>
            </a:lvl1pPr>
            <a:lvl2pPr lvl="1" rtl="0" algn="l">
              <a:spcBef>
                <a:spcPts val="1200"/>
              </a:spcBef>
              <a:spcAft>
                <a:spcPts val="0"/>
              </a:spcAft>
              <a:buNone/>
              <a:defRPr b="0" i="1" sz="2000">
                <a:solidFill>
                  <a:srgbClr val="FFFFFF"/>
                </a:solidFill>
                <a:latin typeface="Lora"/>
                <a:ea typeface="Lora"/>
                <a:cs typeface="Lora"/>
                <a:sym typeface="Lora"/>
              </a:defRPr>
            </a:lvl2pPr>
            <a:lvl3pPr lvl="2" rtl="0" algn="l">
              <a:spcBef>
                <a:spcPts val="1200"/>
              </a:spcBef>
              <a:spcAft>
                <a:spcPts val="0"/>
              </a:spcAft>
              <a:buNone/>
              <a:defRPr b="0" i="1" sz="2000">
                <a:solidFill>
                  <a:srgbClr val="FFFFFF"/>
                </a:solidFill>
                <a:latin typeface="Lora"/>
                <a:ea typeface="Lora"/>
                <a:cs typeface="Lora"/>
                <a:sym typeface="Lora"/>
              </a:defRPr>
            </a:lvl3pPr>
            <a:lvl4pPr lvl="3" rtl="0" algn="l">
              <a:spcBef>
                <a:spcPts val="1200"/>
              </a:spcBef>
              <a:spcAft>
                <a:spcPts val="0"/>
              </a:spcAft>
              <a:buNone/>
              <a:defRPr b="0" i="1" sz="2000">
                <a:solidFill>
                  <a:srgbClr val="FFFFFF"/>
                </a:solidFill>
                <a:latin typeface="Lora"/>
                <a:ea typeface="Lora"/>
                <a:cs typeface="Lora"/>
                <a:sym typeface="Lora"/>
              </a:defRPr>
            </a:lvl4pPr>
            <a:lvl5pPr lvl="4" rtl="0" algn="l">
              <a:spcBef>
                <a:spcPts val="1200"/>
              </a:spcBef>
              <a:spcAft>
                <a:spcPts val="0"/>
              </a:spcAft>
              <a:buNone/>
              <a:defRPr b="0" i="1" sz="2000">
                <a:solidFill>
                  <a:srgbClr val="FFFFFF"/>
                </a:solidFill>
                <a:latin typeface="Lora"/>
                <a:ea typeface="Lora"/>
                <a:cs typeface="Lora"/>
                <a:sym typeface="Lora"/>
              </a:defRPr>
            </a:lvl5pPr>
            <a:lvl6pPr lvl="5" rtl="0" algn="l">
              <a:spcBef>
                <a:spcPts val="1200"/>
              </a:spcBef>
              <a:spcAft>
                <a:spcPts val="0"/>
              </a:spcAft>
              <a:buNone/>
              <a:defRPr b="0" i="1" sz="2000">
                <a:solidFill>
                  <a:srgbClr val="FFFFFF"/>
                </a:solidFill>
                <a:latin typeface="Lora"/>
                <a:ea typeface="Lora"/>
                <a:cs typeface="Lora"/>
                <a:sym typeface="Lora"/>
              </a:defRPr>
            </a:lvl6pPr>
            <a:lvl7pPr lvl="6" rtl="0" algn="l">
              <a:spcBef>
                <a:spcPts val="1200"/>
              </a:spcBef>
              <a:spcAft>
                <a:spcPts val="0"/>
              </a:spcAft>
              <a:buNone/>
              <a:defRPr b="0" i="1" sz="2000">
                <a:solidFill>
                  <a:srgbClr val="FFFFFF"/>
                </a:solidFill>
                <a:latin typeface="Lora"/>
                <a:ea typeface="Lora"/>
                <a:cs typeface="Lora"/>
                <a:sym typeface="Lora"/>
              </a:defRPr>
            </a:lvl7pPr>
            <a:lvl8pPr lvl="7" rtl="0" algn="l">
              <a:spcBef>
                <a:spcPts val="1200"/>
              </a:spcBef>
              <a:spcAft>
                <a:spcPts val="0"/>
              </a:spcAft>
              <a:buNone/>
              <a:defRPr b="0" i="1" sz="2000">
                <a:solidFill>
                  <a:srgbClr val="FFFFFF"/>
                </a:solidFill>
                <a:latin typeface="Lora"/>
                <a:ea typeface="Lora"/>
                <a:cs typeface="Lora"/>
                <a:sym typeface="Lora"/>
              </a:defRPr>
            </a:lvl8pPr>
            <a:lvl9pPr lvl="8" rtl="0" algn="l">
              <a:spcBef>
                <a:spcPts val="1200"/>
              </a:spcBef>
              <a:spcAft>
                <a:spcPts val="1200"/>
              </a:spcAft>
              <a:buNone/>
              <a:defRPr b="0" i="1" sz="2000">
                <a:solidFill>
                  <a:srgbClr val="FFFFFF"/>
                </a:solidFill>
                <a:latin typeface="Lora"/>
                <a:ea typeface="Lora"/>
                <a:cs typeface="Lora"/>
                <a:sym typeface="Lora"/>
              </a:defRPr>
            </a:lvl9pPr>
          </a:lstStyle>
          <a:p/>
        </p:txBody>
      </p:sp>
      <p:grpSp>
        <p:nvGrpSpPr>
          <p:cNvPr id="56" name="Google Shape;56;p13"/>
          <p:cNvGrpSpPr/>
          <p:nvPr/>
        </p:nvGrpSpPr>
        <p:grpSpPr>
          <a:xfrm>
            <a:off x="7931600" y="1868376"/>
            <a:ext cx="1212180" cy="1402891"/>
            <a:chOff x="6568475" y="1210300"/>
            <a:chExt cx="481425" cy="557300"/>
          </a:xfrm>
        </p:grpSpPr>
        <p:sp>
          <p:nvSpPr>
            <p:cNvPr id="57" name="Google Shape;57;p13"/>
            <p:cNvSpPr/>
            <p:nvPr/>
          </p:nvSpPr>
          <p:spPr>
            <a:xfrm>
              <a:off x="6568475" y="1210300"/>
              <a:ext cx="481425" cy="557300"/>
            </a:xfrm>
            <a:custGeom>
              <a:rect b="b" l="l" r="r" t="t"/>
              <a:pathLst>
                <a:path extrusionOk="0" h="22292" w="19257">
                  <a:moveTo>
                    <a:pt x="1" y="1"/>
                  </a:moveTo>
                  <a:lnTo>
                    <a:pt x="1" y="22292"/>
                  </a:lnTo>
                  <a:lnTo>
                    <a:pt x="19256" y="22292"/>
                  </a:lnTo>
                  <a:lnTo>
                    <a:pt x="19256" y="1"/>
                  </a:lnTo>
                  <a:close/>
                </a:path>
              </a:pathLst>
            </a:custGeom>
            <a:solidFill>
              <a:srgbClr val="091F2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8" name="Google Shape;58;p13"/>
            <p:cNvSpPr/>
            <p:nvPr/>
          </p:nvSpPr>
          <p:spPr>
            <a:xfrm>
              <a:off x="6694775" y="1306025"/>
              <a:ext cx="235625" cy="272425"/>
            </a:xfrm>
            <a:custGeom>
              <a:rect b="b" l="l" r="r" t="t"/>
              <a:pathLst>
                <a:path extrusionOk="0" h="10897" w="9425">
                  <a:moveTo>
                    <a:pt x="4916" y="1994"/>
                  </a:moveTo>
                  <a:cubicBezTo>
                    <a:pt x="5460" y="1994"/>
                    <a:pt x="6366" y="2062"/>
                    <a:pt x="6366" y="3104"/>
                  </a:cubicBezTo>
                  <a:cubicBezTo>
                    <a:pt x="6366" y="4236"/>
                    <a:pt x="5347" y="4282"/>
                    <a:pt x="4735" y="4304"/>
                  </a:cubicBezTo>
                  <a:lnTo>
                    <a:pt x="2651" y="4304"/>
                  </a:lnTo>
                  <a:lnTo>
                    <a:pt x="2651" y="2039"/>
                  </a:lnTo>
                  <a:lnTo>
                    <a:pt x="2651" y="1994"/>
                  </a:lnTo>
                  <a:close/>
                  <a:moveTo>
                    <a:pt x="5075" y="6252"/>
                  </a:moveTo>
                  <a:cubicBezTo>
                    <a:pt x="5641" y="6275"/>
                    <a:pt x="6706" y="6320"/>
                    <a:pt x="6706" y="7612"/>
                  </a:cubicBezTo>
                  <a:cubicBezTo>
                    <a:pt x="6706" y="8858"/>
                    <a:pt x="5483" y="8880"/>
                    <a:pt x="4577" y="8926"/>
                  </a:cubicBezTo>
                  <a:lnTo>
                    <a:pt x="2651" y="8926"/>
                  </a:lnTo>
                  <a:lnTo>
                    <a:pt x="2651" y="6275"/>
                  </a:lnTo>
                  <a:lnTo>
                    <a:pt x="2651" y="6252"/>
                  </a:lnTo>
                  <a:close/>
                  <a:moveTo>
                    <a:pt x="1" y="0"/>
                  </a:moveTo>
                  <a:lnTo>
                    <a:pt x="1" y="10896"/>
                  </a:lnTo>
                  <a:lnTo>
                    <a:pt x="4644" y="10896"/>
                  </a:lnTo>
                  <a:cubicBezTo>
                    <a:pt x="5913" y="10896"/>
                    <a:pt x="6797" y="10874"/>
                    <a:pt x="7612" y="10489"/>
                  </a:cubicBezTo>
                  <a:cubicBezTo>
                    <a:pt x="8971" y="9900"/>
                    <a:pt x="9424" y="8722"/>
                    <a:pt x="9424" y="7861"/>
                  </a:cubicBezTo>
                  <a:cubicBezTo>
                    <a:pt x="9424" y="7249"/>
                    <a:pt x="9220" y="6660"/>
                    <a:pt x="8835" y="6230"/>
                  </a:cubicBezTo>
                  <a:cubicBezTo>
                    <a:pt x="8246" y="5550"/>
                    <a:pt x="7363" y="5414"/>
                    <a:pt x="6683" y="5301"/>
                  </a:cubicBezTo>
                  <a:cubicBezTo>
                    <a:pt x="7272" y="5188"/>
                    <a:pt x="8314" y="4961"/>
                    <a:pt x="8835" y="3851"/>
                  </a:cubicBezTo>
                  <a:cubicBezTo>
                    <a:pt x="8881" y="3738"/>
                    <a:pt x="9039" y="3398"/>
                    <a:pt x="9039" y="2809"/>
                  </a:cubicBezTo>
                  <a:cubicBezTo>
                    <a:pt x="9039" y="1744"/>
                    <a:pt x="8496" y="680"/>
                    <a:pt x="7136" y="249"/>
                  </a:cubicBezTo>
                  <a:cubicBezTo>
                    <a:pt x="6457" y="45"/>
                    <a:pt x="5437" y="0"/>
                    <a:pt x="4282" y="0"/>
                  </a:cubicBezTo>
                  <a:close/>
                </a:path>
              </a:pathLst>
            </a:cu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 name="Google Shape;59;p13"/>
            <p:cNvSpPr/>
            <p:nvPr/>
          </p:nvSpPr>
          <p:spPr>
            <a:xfrm>
              <a:off x="6695350" y="1618625"/>
              <a:ext cx="235050" cy="53275"/>
            </a:xfrm>
            <a:custGeom>
              <a:rect b="b" l="l" r="r" t="t"/>
              <a:pathLst>
                <a:path extrusionOk="0" h="2131" w="9402">
                  <a:moveTo>
                    <a:pt x="0" y="1"/>
                  </a:moveTo>
                  <a:lnTo>
                    <a:pt x="0" y="2130"/>
                  </a:lnTo>
                  <a:lnTo>
                    <a:pt x="9401" y="2130"/>
                  </a:lnTo>
                  <a:lnTo>
                    <a:pt x="9401" y="1"/>
                  </a:lnTo>
                  <a:close/>
                </a:path>
              </a:pathLst>
            </a:custGeom>
            <a:solidFill>
              <a:srgbClr val="FB4D4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sp>
        <p:nvSpPr>
          <p:cNvPr id="60" name="Google Shape;60;p13"/>
          <p:cNvSpPr/>
          <p:nvPr/>
        </p:nvSpPr>
        <p:spPr>
          <a:xfrm>
            <a:off x="0" y="4812806"/>
            <a:ext cx="9144000" cy="330600"/>
          </a:xfrm>
          <a:prstGeom prst="rect">
            <a:avLst/>
          </a:prstGeom>
          <a:solidFill>
            <a:srgbClr val="091F2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13"/>
          <p:cNvSpPr txBox="1"/>
          <p:nvPr/>
        </p:nvSpPr>
        <p:spPr>
          <a:xfrm>
            <a:off x="289366" y="4812806"/>
            <a:ext cx="2514900" cy="3306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100">
                <a:solidFill>
                  <a:srgbClr val="FFFFFF"/>
                </a:solidFill>
                <a:latin typeface="Montserrat"/>
                <a:ea typeface="Montserrat"/>
                <a:cs typeface="Montserrat"/>
                <a:sym typeface="Montserrat"/>
              </a:rPr>
              <a:t>DEPARTMENT HEAD</a:t>
            </a:r>
            <a:endParaRPr b="1" sz="1100">
              <a:solidFill>
                <a:srgbClr val="FFFFFF"/>
              </a:solidFill>
              <a:latin typeface="Montserrat"/>
              <a:ea typeface="Montserrat"/>
              <a:cs typeface="Montserrat"/>
              <a:sym typeface="Montserrat"/>
            </a:endParaRPr>
          </a:p>
        </p:txBody>
      </p:sp>
      <p:sp>
        <p:nvSpPr>
          <p:cNvPr id="62" name="Google Shape;62;p13"/>
          <p:cNvSpPr txBox="1"/>
          <p:nvPr/>
        </p:nvSpPr>
        <p:spPr>
          <a:xfrm>
            <a:off x="6412717" y="4812806"/>
            <a:ext cx="2514900" cy="3306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r>
              <a:rPr b="1" lang="en" sz="1100">
                <a:solidFill>
                  <a:srgbClr val="FFFFFF"/>
                </a:solidFill>
                <a:latin typeface="Montserrat"/>
                <a:ea typeface="Montserrat"/>
                <a:cs typeface="Montserrat"/>
                <a:sym typeface="Montserrat"/>
              </a:rPr>
              <a:t>CITY OF BOSTON</a:t>
            </a:r>
            <a:endParaRPr b="1" sz="1100">
              <a:solidFill>
                <a:srgbClr val="FFFFFF"/>
              </a:solidFill>
              <a:latin typeface="Montserrat"/>
              <a:ea typeface="Montserrat"/>
              <a:cs typeface="Montserrat"/>
              <a:sym typeface="Montserra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hoto 1">
  <p:cSld name="TITLE_2">
    <p:spTree>
      <p:nvGrpSpPr>
        <p:cNvPr id="63" name="Shape 63"/>
        <p:cNvGrpSpPr/>
        <p:nvPr/>
      </p:nvGrpSpPr>
      <p:grpSpPr>
        <a:xfrm>
          <a:off x="0" y="0"/>
          <a:ext cx="0" cy="0"/>
          <a:chOff x="0" y="0"/>
          <a:chExt cx="0" cy="0"/>
        </a:xfrm>
      </p:grpSpPr>
      <p:pic>
        <p:nvPicPr>
          <p:cNvPr id="64" name="Google Shape;64;p14"/>
          <p:cNvPicPr preferRelativeResize="0"/>
          <p:nvPr/>
        </p:nvPicPr>
        <p:blipFill>
          <a:blip r:embed="rId2">
            <a:alphaModFix/>
          </a:blip>
          <a:stretch>
            <a:fillRect/>
          </a:stretch>
        </p:blipFill>
        <p:spPr>
          <a:xfrm>
            <a:off x="-1125" y="0"/>
            <a:ext cx="7913027" cy="5142047"/>
          </a:xfrm>
          <a:prstGeom prst="rect">
            <a:avLst/>
          </a:prstGeom>
          <a:noFill/>
          <a:ln>
            <a:noFill/>
          </a:ln>
        </p:spPr>
      </p:pic>
      <p:sp>
        <p:nvSpPr>
          <p:cNvPr id="65" name="Google Shape;65;p14"/>
          <p:cNvSpPr/>
          <p:nvPr/>
        </p:nvSpPr>
        <p:spPr>
          <a:xfrm>
            <a:off x="0" y="1868381"/>
            <a:ext cx="7310400" cy="1402800"/>
          </a:xfrm>
          <a:prstGeom prst="rect">
            <a:avLst/>
          </a:prstGeom>
          <a:solidFill>
            <a:srgbClr val="091F2F">
              <a:alpha val="5077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 name="Google Shape;66;p14"/>
          <p:cNvSpPr/>
          <p:nvPr/>
        </p:nvSpPr>
        <p:spPr>
          <a:xfrm>
            <a:off x="0" y="4758694"/>
            <a:ext cx="7914900" cy="330600"/>
          </a:xfrm>
          <a:prstGeom prst="rect">
            <a:avLst/>
          </a:prstGeom>
          <a:solidFill>
            <a:srgbClr val="091F2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 name="Google Shape;67;p14"/>
          <p:cNvSpPr txBox="1"/>
          <p:nvPr/>
        </p:nvSpPr>
        <p:spPr>
          <a:xfrm>
            <a:off x="289366" y="4758694"/>
            <a:ext cx="2514900" cy="3306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100">
                <a:solidFill>
                  <a:srgbClr val="FFFFFF"/>
                </a:solidFill>
                <a:latin typeface="Montserrat"/>
                <a:ea typeface="Montserrat"/>
                <a:cs typeface="Montserrat"/>
                <a:sym typeface="Montserrat"/>
              </a:rPr>
              <a:t>CITY OF BOSTON</a:t>
            </a:r>
            <a:endParaRPr b="1" sz="1100">
              <a:solidFill>
                <a:srgbClr val="FFFFFF"/>
              </a:solidFill>
              <a:latin typeface="Montserrat"/>
              <a:ea typeface="Montserrat"/>
              <a:cs typeface="Montserrat"/>
              <a:sym typeface="Montserrat"/>
            </a:endParaRPr>
          </a:p>
        </p:txBody>
      </p:sp>
      <p:pic>
        <p:nvPicPr>
          <p:cNvPr id="68" name="Google Shape;68;p14"/>
          <p:cNvPicPr preferRelativeResize="0"/>
          <p:nvPr/>
        </p:nvPicPr>
        <p:blipFill>
          <a:blip r:embed="rId3">
            <a:alphaModFix/>
          </a:blip>
          <a:stretch>
            <a:fillRect/>
          </a:stretch>
        </p:blipFill>
        <p:spPr>
          <a:xfrm>
            <a:off x="7913880" y="0"/>
            <a:ext cx="1228725" cy="5143500"/>
          </a:xfrm>
          <a:prstGeom prst="rect">
            <a:avLst/>
          </a:prstGeom>
          <a:noFill/>
          <a:ln>
            <a:noFill/>
          </a:ln>
        </p:spPr>
      </p:pic>
      <p:grpSp>
        <p:nvGrpSpPr>
          <p:cNvPr id="69" name="Google Shape;69;p14"/>
          <p:cNvGrpSpPr/>
          <p:nvPr/>
        </p:nvGrpSpPr>
        <p:grpSpPr>
          <a:xfrm>
            <a:off x="7310351" y="1868376"/>
            <a:ext cx="1212180" cy="1402891"/>
            <a:chOff x="6568475" y="1210300"/>
            <a:chExt cx="481425" cy="557300"/>
          </a:xfrm>
        </p:grpSpPr>
        <p:sp>
          <p:nvSpPr>
            <p:cNvPr id="70" name="Google Shape;70;p14"/>
            <p:cNvSpPr/>
            <p:nvPr/>
          </p:nvSpPr>
          <p:spPr>
            <a:xfrm>
              <a:off x="6568475" y="1210300"/>
              <a:ext cx="481425" cy="557300"/>
            </a:xfrm>
            <a:custGeom>
              <a:rect b="b" l="l" r="r" t="t"/>
              <a:pathLst>
                <a:path extrusionOk="0" h="22292" w="19257">
                  <a:moveTo>
                    <a:pt x="1" y="1"/>
                  </a:moveTo>
                  <a:lnTo>
                    <a:pt x="1" y="22292"/>
                  </a:lnTo>
                  <a:lnTo>
                    <a:pt x="19256" y="22292"/>
                  </a:lnTo>
                  <a:lnTo>
                    <a:pt x="19256" y="1"/>
                  </a:lnTo>
                  <a:close/>
                </a:path>
              </a:pathLst>
            </a:custGeom>
            <a:solidFill>
              <a:srgbClr val="091F2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1" name="Google Shape;71;p14"/>
            <p:cNvSpPr/>
            <p:nvPr/>
          </p:nvSpPr>
          <p:spPr>
            <a:xfrm>
              <a:off x="6694775" y="1306025"/>
              <a:ext cx="235625" cy="272425"/>
            </a:xfrm>
            <a:custGeom>
              <a:rect b="b" l="l" r="r" t="t"/>
              <a:pathLst>
                <a:path extrusionOk="0" h="10897" w="9425">
                  <a:moveTo>
                    <a:pt x="4916" y="1994"/>
                  </a:moveTo>
                  <a:cubicBezTo>
                    <a:pt x="5460" y="1994"/>
                    <a:pt x="6366" y="2062"/>
                    <a:pt x="6366" y="3104"/>
                  </a:cubicBezTo>
                  <a:cubicBezTo>
                    <a:pt x="6366" y="4236"/>
                    <a:pt x="5347" y="4282"/>
                    <a:pt x="4735" y="4304"/>
                  </a:cubicBezTo>
                  <a:lnTo>
                    <a:pt x="2651" y="4304"/>
                  </a:lnTo>
                  <a:lnTo>
                    <a:pt x="2651" y="2039"/>
                  </a:lnTo>
                  <a:lnTo>
                    <a:pt x="2651" y="1994"/>
                  </a:lnTo>
                  <a:close/>
                  <a:moveTo>
                    <a:pt x="5075" y="6252"/>
                  </a:moveTo>
                  <a:cubicBezTo>
                    <a:pt x="5641" y="6275"/>
                    <a:pt x="6706" y="6320"/>
                    <a:pt x="6706" y="7612"/>
                  </a:cubicBezTo>
                  <a:cubicBezTo>
                    <a:pt x="6706" y="8858"/>
                    <a:pt x="5483" y="8880"/>
                    <a:pt x="4577" y="8926"/>
                  </a:cubicBezTo>
                  <a:lnTo>
                    <a:pt x="2651" y="8926"/>
                  </a:lnTo>
                  <a:lnTo>
                    <a:pt x="2651" y="6275"/>
                  </a:lnTo>
                  <a:lnTo>
                    <a:pt x="2651" y="6252"/>
                  </a:lnTo>
                  <a:close/>
                  <a:moveTo>
                    <a:pt x="1" y="0"/>
                  </a:moveTo>
                  <a:lnTo>
                    <a:pt x="1" y="10896"/>
                  </a:lnTo>
                  <a:lnTo>
                    <a:pt x="4644" y="10896"/>
                  </a:lnTo>
                  <a:cubicBezTo>
                    <a:pt x="5913" y="10896"/>
                    <a:pt x="6797" y="10874"/>
                    <a:pt x="7612" y="10489"/>
                  </a:cubicBezTo>
                  <a:cubicBezTo>
                    <a:pt x="8971" y="9900"/>
                    <a:pt x="9424" y="8722"/>
                    <a:pt x="9424" y="7861"/>
                  </a:cubicBezTo>
                  <a:cubicBezTo>
                    <a:pt x="9424" y="7249"/>
                    <a:pt x="9220" y="6660"/>
                    <a:pt x="8835" y="6230"/>
                  </a:cubicBezTo>
                  <a:cubicBezTo>
                    <a:pt x="8246" y="5550"/>
                    <a:pt x="7363" y="5414"/>
                    <a:pt x="6683" y="5301"/>
                  </a:cubicBezTo>
                  <a:cubicBezTo>
                    <a:pt x="7272" y="5188"/>
                    <a:pt x="8314" y="4961"/>
                    <a:pt x="8835" y="3851"/>
                  </a:cubicBezTo>
                  <a:cubicBezTo>
                    <a:pt x="8881" y="3738"/>
                    <a:pt x="9039" y="3398"/>
                    <a:pt x="9039" y="2809"/>
                  </a:cubicBezTo>
                  <a:cubicBezTo>
                    <a:pt x="9039" y="1744"/>
                    <a:pt x="8496" y="680"/>
                    <a:pt x="7136" y="249"/>
                  </a:cubicBezTo>
                  <a:cubicBezTo>
                    <a:pt x="6457" y="45"/>
                    <a:pt x="5437" y="0"/>
                    <a:pt x="4282" y="0"/>
                  </a:cubicBezTo>
                  <a:close/>
                </a:path>
              </a:pathLst>
            </a:cu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 name="Google Shape;72;p14"/>
            <p:cNvSpPr/>
            <p:nvPr/>
          </p:nvSpPr>
          <p:spPr>
            <a:xfrm>
              <a:off x="6695350" y="1618625"/>
              <a:ext cx="235050" cy="53275"/>
            </a:xfrm>
            <a:custGeom>
              <a:rect b="b" l="l" r="r" t="t"/>
              <a:pathLst>
                <a:path extrusionOk="0" h="2131" w="9402">
                  <a:moveTo>
                    <a:pt x="0" y="1"/>
                  </a:moveTo>
                  <a:lnTo>
                    <a:pt x="0" y="2130"/>
                  </a:lnTo>
                  <a:lnTo>
                    <a:pt x="9401" y="2130"/>
                  </a:lnTo>
                  <a:lnTo>
                    <a:pt x="9401" y="1"/>
                  </a:lnTo>
                  <a:close/>
                </a:path>
              </a:pathLst>
            </a:custGeom>
            <a:solidFill>
              <a:srgbClr val="FB4D4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sp>
        <p:nvSpPr>
          <p:cNvPr id="73" name="Google Shape;73;p14"/>
          <p:cNvSpPr/>
          <p:nvPr/>
        </p:nvSpPr>
        <p:spPr>
          <a:xfrm>
            <a:off x="0" y="5089444"/>
            <a:ext cx="9144000" cy="52500"/>
          </a:xfrm>
          <a:prstGeom prst="rect">
            <a:avLst/>
          </a:prstGeom>
          <a:solidFill>
            <a:srgbClr val="FB4D4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 name="Google Shape;74;p14"/>
          <p:cNvSpPr txBox="1"/>
          <p:nvPr>
            <p:ph type="ctrTitle"/>
          </p:nvPr>
        </p:nvSpPr>
        <p:spPr>
          <a:xfrm>
            <a:off x="254539" y="257738"/>
            <a:ext cx="7120500" cy="2520600"/>
          </a:xfrm>
          <a:prstGeom prst="rect">
            <a:avLst/>
          </a:prstGeom>
        </p:spPr>
        <p:txBody>
          <a:bodyPr anchorCtr="0" anchor="b" bIns="91425" lIns="91425" spcFirstLastPara="1" rIns="91425" wrap="square" tIns="91425">
            <a:normAutofit/>
          </a:bodyPr>
          <a:lstStyle>
            <a:lvl1pPr lvl="0" rtl="0" algn="l">
              <a:spcBef>
                <a:spcPts val="0"/>
              </a:spcBef>
              <a:spcAft>
                <a:spcPts val="0"/>
              </a:spcAft>
              <a:buNone/>
              <a:defRPr b="1" sz="4200">
                <a:solidFill>
                  <a:srgbClr val="FFFFFF"/>
                </a:solidFill>
                <a:latin typeface="Montserrat"/>
                <a:ea typeface="Montserrat"/>
                <a:cs typeface="Montserrat"/>
                <a:sym typeface="Montserrat"/>
              </a:defRPr>
            </a:lvl1pPr>
            <a:lvl2pPr lvl="1" rtl="0" algn="l">
              <a:spcBef>
                <a:spcPts val="0"/>
              </a:spcBef>
              <a:spcAft>
                <a:spcPts val="0"/>
              </a:spcAft>
              <a:buNone/>
              <a:defRPr b="1" sz="4200">
                <a:solidFill>
                  <a:srgbClr val="FFFFFF"/>
                </a:solidFill>
                <a:latin typeface="Montserrat"/>
                <a:ea typeface="Montserrat"/>
                <a:cs typeface="Montserrat"/>
                <a:sym typeface="Montserrat"/>
              </a:defRPr>
            </a:lvl2pPr>
            <a:lvl3pPr lvl="2" rtl="0" algn="l">
              <a:spcBef>
                <a:spcPts val="0"/>
              </a:spcBef>
              <a:spcAft>
                <a:spcPts val="0"/>
              </a:spcAft>
              <a:buNone/>
              <a:defRPr b="1" sz="4200">
                <a:solidFill>
                  <a:srgbClr val="FFFFFF"/>
                </a:solidFill>
                <a:latin typeface="Montserrat"/>
                <a:ea typeface="Montserrat"/>
                <a:cs typeface="Montserrat"/>
                <a:sym typeface="Montserrat"/>
              </a:defRPr>
            </a:lvl3pPr>
            <a:lvl4pPr lvl="3" rtl="0" algn="l">
              <a:spcBef>
                <a:spcPts val="0"/>
              </a:spcBef>
              <a:spcAft>
                <a:spcPts val="0"/>
              </a:spcAft>
              <a:buNone/>
              <a:defRPr b="1" sz="4200">
                <a:solidFill>
                  <a:srgbClr val="FFFFFF"/>
                </a:solidFill>
                <a:latin typeface="Montserrat"/>
                <a:ea typeface="Montserrat"/>
                <a:cs typeface="Montserrat"/>
                <a:sym typeface="Montserrat"/>
              </a:defRPr>
            </a:lvl4pPr>
            <a:lvl5pPr lvl="4" rtl="0" algn="l">
              <a:spcBef>
                <a:spcPts val="0"/>
              </a:spcBef>
              <a:spcAft>
                <a:spcPts val="0"/>
              </a:spcAft>
              <a:buNone/>
              <a:defRPr b="1" sz="4200">
                <a:solidFill>
                  <a:srgbClr val="FFFFFF"/>
                </a:solidFill>
                <a:latin typeface="Montserrat"/>
                <a:ea typeface="Montserrat"/>
                <a:cs typeface="Montserrat"/>
                <a:sym typeface="Montserrat"/>
              </a:defRPr>
            </a:lvl5pPr>
            <a:lvl6pPr lvl="5" rtl="0" algn="l">
              <a:spcBef>
                <a:spcPts val="0"/>
              </a:spcBef>
              <a:spcAft>
                <a:spcPts val="0"/>
              </a:spcAft>
              <a:buNone/>
              <a:defRPr b="1" sz="4200">
                <a:solidFill>
                  <a:srgbClr val="FFFFFF"/>
                </a:solidFill>
                <a:latin typeface="Montserrat"/>
                <a:ea typeface="Montserrat"/>
                <a:cs typeface="Montserrat"/>
                <a:sym typeface="Montserrat"/>
              </a:defRPr>
            </a:lvl6pPr>
            <a:lvl7pPr lvl="6" rtl="0" algn="l">
              <a:spcBef>
                <a:spcPts val="0"/>
              </a:spcBef>
              <a:spcAft>
                <a:spcPts val="0"/>
              </a:spcAft>
              <a:buNone/>
              <a:defRPr b="1" sz="4200">
                <a:solidFill>
                  <a:srgbClr val="FFFFFF"/>
                </a:solidFill>
                <a:latin typeface="Montserrat"/>
                <a:ea typeface="Montserrat"/>
                <a:cs typeface="Montserrat"/>
                <a:sym typeface="Montserrat"/>
              </a:defRPr>
            </a:lvl7pPr>
            <a:lvl8pPr lvl="7" rtl="0" algn="l">
              <a:spcBef>
                <a:spcPts val="0"/>
              </a:spcBef>
              <a:spcAft>
                <a:spcPts val="0"/>
              </a:spcAft>
              <a:buNone/>
              <a:defRPr b="1" sz="4200">
                <a:solidFill>
                  <a:srgbClr val="FFFFFF"/>
                </a:solidFill>
                <a:latin typeface="Montserrat"/>
                <a:ea typeface="Montserrat"/>
                <a:cs typeface="Montserrat"/>
                <a:sym typeface="Montserrat"/>
              </a:defRPr>
            </a:lvl8pPr>
            <a:lvl9pPr lvl="8" rtl="0" algn="l">
              <a:spcBef>
                <a:spcPts val="0"/>
              </a:spcBef>
              <a:spcAft>
                <a:spcPts val="0"/>
              </a:spcAft>
              <a:buNone/>
              <a:defRPr b="1" sz="4200">
                <a:solidFill>
                  <a:srgbClr val="FFFFFF"/>
                </a:solidFill>
                <a:latin typeface="Montserrat"/>
                <a:ea typeface="Montserrat"/>
                <a:cs typeface="Montserrat"/>
                <a:sym typeface="Montserrat"/>
              </a:defRPr>
            </a:lvl9pPr>
          </a:lstStyle>
          <a:p/>
        </p:txBody>
      </p:sp>
      <p:sp>
        <p:nvSpPr>
          <p:cNvPr id="75" name="Google Shape;75;p14"/>
          <p:cNvSpPr txBox="1"/>
          <p:nvPr>
            <p:ph idx="1" type="subTitle"/>
          </p:nvPr>
        </p:nvSpPr>
        <p:spPr>
          <a:xfrm>
            <a:off x="254539" y="2592901"/>
            <a:ext cx="7120500" cy="792600"/>
          </a:xfrm>
          <a:prstGeom prst="rect">
            <a:avLst/>
          </a:prstGeom>
        </p:spPr>
        <p:txBody>
          <a:bodyPr anchorCtr="0" anchor="t" bIns="91425" lIns="91425" spcFirstLastPara="1" rIns="91425" wrap="square" tIns="91425">
            <a:normAutofit/>
          </a:bodyPr>
          <a:lstStyle>
            <a:lvl1pPr lvl="0" rtl="0" algn="l">
              <a:spcBef>
                <a:spcPts val="0"/>
              </a:spcBef>
              <a:spcAft>
                <a:spcPts val="0"/>
              </a:spcAft>
              <a:buNone/>
              <a:defRPr b="0" i="1" sz="2000">
                <a:solidFill>
                  <a:srgbClr val="FFFFFF"/>
                </a:solidFill>
                <a:latin typeface="Lora"/>
                <a:ea typeface="Lora"/>
                <a:cs typeface="Lora"/>
                <a:sym typeface="Lora"/>
              </a:defRPr>
            </a:lvl1pPr>
            <a:lvl2pPr lvl="1" rtl="0" algn="l">
              <a:spcBef>
                <a:spcPts val="1200"/>
              </a:spcBef>
              <a:spcAft>
                <a:spcPts val="0"/>
              </a:spcAft>
              <a:buNone/>
              <a:defRPr b="0" i="1" sz="2000">
                <a:solidFill>
                  <a:srgbClr val="FFFFFF"/>
                </a:solidFill>
                <a:latin typeface="Lora"/>
                <a:ea typeface="Lora"/>
                <a:cs typeface="Lora"/>
                <a:sym typeface="Lora"/>
              </a:defRPr>
            </a:lvl2pPr>
            <a:lvl3pPr lvl="2" rtl="0" algn="l">
              <a:spcBef>
                <a:spcPts val="1200"/>
              </a:spcBef>
              <a:spcAft>
                <a:spcPts val="0"/>
              </a:spcAft>
              <a:buNone/>
              <a:defRPr b="0" i="1" sz="2000">
                <a:solidFill>
                  <a:srgbClr val="FFFFFF"/>
                </a:solidFill>
                <a:latin typeface="Lora"/>
                <a:ea typeface="Lora"/>
                <a:cs typeface="Lora"/>
                <a:sym typeface="Lora"/>
              </a:defRPr>
            </a:lvl3pPr>
            <a:lvl4pPr lvl="3" rtl="0" algn="l">
              <a:spcBef>
                <a:spcPts val="1200"/>
              </a:spcBef>
              <a:spcAft>
                <a:spcPts val="0"/>
              </a:spcAft>
              <a:buNone/>
              <a:defRPr b="0" i="1" sz="2000">
                <a:solidFill>
                  <a:srgbClr val="FFFFFF"/>
                </a:solidFill>
                <a:latin typeface="Lora"/>
                <a:ea typeface="Lora"/>
                <a:cs typeface="Lora"/>
                <a:sym typeface="Lora"/>
              </a:defRPr>
            </a:lvl4pPr>
            <a:lvl5pPr lvl="4" rtl="0" algn="l">
              <a:spcBef>
                <a:spcPts val="1200"/>
              </a:spcBef>
              <a:spcAft>
                <a:spcPts val="0"/>
              </a:spcAft>
              <a:buNone/>
              <a:defRPr b="0" i="1" sz="2000">
                <a:solidFill>
                  <a:srgbClr val="FFFFFF"/>
                </a:solidFill>
                <a:latin typeface="Lora"/>
                <a:ea typeface="Lora"/>
                <a:cs typeface="Lora"/>
                <a:sym typeface="Lora"/>
              </a:defRPr>
            </a:lvl5pPr>
            <a:lvl6pPr lvl="5" rtl="0" algn="l">
              <a:spcBef>
                <a:spcPts val="1200"/>
              </a:spcBef>
              <a:spcAft>
                <a:spcPts val="0"/>
              </a:spcAft>
              <a:buNone/>
              <a:defRPr b="0" i="1" sz="2000">
                <a:solidFill>
                  <a:srgbClr val="FFFFFF"/>
                </a:solidFill>
                <a:latin typeface="Lora"/>
                <a:ea typeface="Lora"/>
                <a:cs typeface="Lora"/>
                <a:sym typeface="Lora"/>
              </a:defRPr>
            </a:lvl6pPr>
            <a:lvl7pPr lvl="6" rtl="0" algn="l">
              <a:spcBef>
                <a:spcPts val="1200"/>
              </a:spcBef>
              <a:spcAft>
                <a:spcPts val="0"/>
              </a:spcAft>
              <a:buNone/>
              <a:defRPr b="0" i="1" sz="2000">
                <a:solidFill>
                  <a:srgbClr val="FFFFFF"/>
                </a:solidFill>
                <a:latin typeface="Lora"/>
                <a:ea typeface="Lora"/>
                <a:cs typeface="Lora"/>
                <a:sym typeface="Lora"/>
              </a:defRPr>
            </a:lvl7pPr>
            <a:lvl8pPr lvl="7" rtl="0" algn="l">
              <a:spcBef>
                <a:spcPts val="1200"/>
              </a:spcBef>
              <a:spcAft>
                <a:spcPts val="0"/>
              </a:spcAft>
              <a:buNone/>
              <a:defRPr b="0" i="1" sz="2000">
                <a:solidFill>
                  <a:srgbClr val="FFFFFF"/>
                </a:solidFill>
                <a:latin typeface="Lora"/>
                <a:ea typeface="Lora"/>
                <a:cs typeface="Lora"/>
                <a:sym typeface="Lora"/>
              </a:defRPr>
            </a:lvl8pPr>
            <a:lvl9pPr lvl="8" rtl="0" algn="l">
              <a:spcBef>
                <a:spcPts val="1200"/>
              </a:spcBef>
              <a:spcAft>
                <a:spcPts val="1200"/>
              </a:spcAft>
              <a:buNone/>
              <a:defRPr b="0" i="1" sz="2000">
                <a:solidFill>
                  <a:srgbClr val="FFFFFF"/>
                </a:solidFill>
                <a:latin typeface="Lora"/>
                <a:ea typeface="Lora"/>
                <a:cs typeface="Lora"/>
                <a:sym typeface="Lor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6" name="Shape 76"/>
        <p:cNvGrpSpPr/>
        <p:nvPr/>
      </p:nvGrpSpPr>
      <p:grpSpPr>
        <a:xfrm>
          <a:off x="0" y="0"/>
          <a:ext cx="0" cy="0"/>
          <a:chOff x="0" y="0"/>
          <a:chExt cx="0" cy="0"/>
        </a:xfrm>
      </p:grpSpPr>
      <p:pic>
        <p:nvPicPr>
          <p:cNvPr id="77" name="Google Shape;77;p15"/>
          <p:cNvPicPr preferRelativeResize="0"/>
          <p:nvPr/>
        </p:nvPicPr>
        <p:blipFill>
          <a:blip r:embed="rId2">
            <a:alphaModFix/>
          </a:blip>
          <a:stretch>
            <a:fillRect/>
          </a:stretch>
        </p:blipFill>
        <p:spPr>
          <a:xfrm>
            <a:off x="0" y="-3"/>
            <a:ext cx="9141715" cy="5142201"/>
          </a:xfrm>
          <a:prstGeom prst="rect">
            <a:avLst/>
          </a:prstGeom>
          <a:noFill/>
          <a:ln>
            <a:noFill/>
          </a:ln>
        </p:spPr>
      </p:pic>
      <p:sp>
        <p:nvSpPr>
          <p:cNvPr id="78" name="Google Shape;78;p15"/>
          <p:cNvSpPr/>
          <p:nvPr/>
        </p:nvSpPr>
        <p:spPr>
          <a:xfrm>
            <a:off x="1229032" y="1868381"/>
            <a:ext cx="7914900" cy="1402800"/>
          </a:xfrm>
          <a:prstGeom prst="rect">
            <a:avLst/>
          </a:prstGeom>
          <a:solidFill>
            <a:srgbClr val="091F2F">
              <a:alpha val="5077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9" name="Google Shape;79;p15"/>
          <p:cNvPicPr preferRelativeResize="0"/>
          <p:nvPr/>
        </p:nvPicPr>
        <p:blipFill>
          <a:blip r:embed="rId3">
            <a:alphaModFix/>
          </a:blip>
          <a:stretch>
            <a:fillRect/>
          </a:stretch>
        </p:blipFill>
        <p:spPr>
          <a:xfrm>
            <a:off x="0" y="0"/>
            <a:ext cx="1228725" cy="5143500"/>
          </a:xfrm>
          <a:prstGeom prst="rect">
            <a:avLst/>
          </a:prstGeom>
          <a:noFill/>
          <a:ln>
            <a:noFill/>
          </a:ln>
        </p:spPr>
      </p:pic>
      <p:grpSp>
        <p:nvGrpSpPr>
          <p:cNvPr id="80" name="Google Shape;80;p15"/>
          <p:cNvGrpSpPr/>
          <p:nvPr/>
        </p:nvGrpSpPr>
        <p:grpSpPr>
          <a:xfrm>
            <a:off x="-195" y="1868381"/>
            <a:ext cx="1229029" cy="1402891"/>
            <a:chOff x="6561788" y="1210302"/>
            <a:chExt cx="488117" cy="557300"/>
          </a:xfrm>
        </p:grpSpPr>
        <p:sp>
          <p:nvSpPr>
            <p:cNvPr id="81" name="Google Shape;81;p15"/>
            <p:cNvSpPr/>
            <p:nvPr/>
          </p:nvSpPr>
          <p:spPr>
            <a:xfrm>
              <a:off x="6561788" y="1210302"/>
              <a:ext cx="488117" cy="557300"/>
            </a:xfrm>
            <a:custGeom>
              <a:rect b="b" l="l" r="r" t="t"/>
              <a:pathLst>
                <a:path extrusionOk="0" h="22292" w="19257">
                  <a:moveTo>
                    <a:pt x="1" y="1"/>
                  </a:moveTo>
                  <a:lnTo>
                    <a:pt x="1" y="22292"/>
                  </a:lnTo>
                  <a:lnTo>
                    <a:pt x="19256" y="22292"/>
                  </a:lnTo>
                  <a:lnTo>
                    <a:pt x="19256" y="1"/>
                  </a:lnTo>
                  <a:close/>
                </a:path>
              </a:pathLst>
            </a:custGeom>
            <a:solidFill>
              <a:srgbClr val="091F2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2" name="Google Shape;82;p15"/>
            <p:cNvSpPr/>
            <p:nvPr/>
          </p:nvSpPr>
          <p:spPr>
            <a:xfrm>
              <a:off x="6694775" y="1306025"/>
              <a:ext cx="235625" cy="272425"/>
            </a:xfrm>
            <a:custGeom>
              <a:rect b="b" l="l" r="r" t="t"/>
              <a:pathLst>
                <a:path extrusionOk="0" h="10897" w="9425">
                  <a:moveTo>
                    <a:pt x="4916" y="1994"/>
                  </a:moveTo>
                  <a:cubicBezTo>
                    <a:pt x="5460" y="1994"/>
                    <a:pt x="6366" y="2062"/>
                    <a:pt x="6366" y="3104"/>
                  </a:cubicBezTo>
                  <a:cubicBezTo>
                    <a:pt x="6366" y="4236"/>
                    <a:pt x="5347" y="4282"/>
                    <a:pt x="4735" y="4304"/>
                  </a:cubicBezTo>
                  <a:lnTo>
                    <a:pt x="2651" y="4304"/>
                  </a:lnTo>
                  <a:lnTo>
                    <a:pt x="2651" y="2039"/>
                  </a:lnTo>
                  <a:lnTo>
                    <a:pt x="2651" y="1994"/>
                  </a:lnTo>
                  <a:close/>
                  <a:moveTo>
                    <a:pt x="5075" y="6252"/>
                  </a:moveTo>
                  <a:cubicBezTo>
                    <a:pt x="5641" y="6275"/>
                    <a:pt x="6706" y="6320"/>
                    <a:pt x="6706" y="7612"/>
                  </a:cubicBezTo>
                  <a:cubicBezTo>
                    <a:pt x="6706" y="8858"/>
                    <a:pt x="5483" y="8880"/>
                    <a:pt x="4577" y="8926"/>
                  </a:cubicBezTo>
                  <a:lnTo>
                    <a:pt x="2651" y="8926"/>
                  </a:lnTo>
                  <a:lnTo>
                    <a:pt x="2651" y="6275"/>
                  </a:lnTo>
                  <a:lnTo>
                    <a:pt x="2651" y="6252"/>
                  </a:lnTo>
                  <a:close/>
                  <a:moveTo>
                    <a:pt x="1" y="0"/>
                  </a:moveTo>
                  <a:lnTo>
                    <a:pt x="1" y="10896"/>
                  </a:lnTo>
                  <a:lnTo>
                    <a:pt x="4644" y="10896"/>
                  </a:lnTo>
                  <a:cubicBezTo>
                    <a:pt x="5913" y="10896"/>
                    <a:pt x="6797" y="10874"/>
                    <a:pt x="7612" y="10489"/>
                  </a:cubicBezTo>
                  <a:cubicBezTo>
                    <a:pt x="8971" y="9900"/>
                    <a:pt x="9424" y="8722"/>
                    <a:pt x="9424" y="7861"/>
                  </a:cubicBezTo>
                  <a:cubicBezTo>
                    <a:pt x="9424" y="7249"/>
                    <a:pt x="9220" y="6660"/>
                    <a:pt x="8835" y="6230"/>
                  </a:cubicBezTo>
                  <a:cubicBezTo>
                    <a:pt x="8246" y="5550"/>
                    <a:pt x="7363" y="5414"/>
                    <a:pt x="6683" y="5301"/>
                  </a:cubicBezTo>
                  <a:cubicBezTo>
                    <a:pt x="7272" y="5188"/>
                    <a:pt x="8314" y="4961"/>
                    <a:pt x="8835" y="3851"/>
                  </a:cubicBezTo>
                  <a:cubicBezTo>
                    <a:pt x="8881" y="3738"/>
                    <a:pt x="9039" y="3398"/>
                    <a:pt x="9039" y="2809"/>
                  </a:cubicBezTo>
                  <a:cubicBezTo>
                    <a:pt x="9039" y="1744"/>
                    <a:pt x="8496" y="680"/>
                    <a:pt x="7136" y="249"/>
                  </a:cubicBezTo>
                  <a:cubicBezTo>
                    <a:pt x="6457" y="45"/>
                    <a:pt x="5437" y="0"/>
                    <a:pt x="4282" y="0"/>
                  </a:cubicBezTo>
                  <a:close/>
                </a:path>
              </a:pathLst>
            </a:cu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3" name="Google Shape;83;p15"/>
            <p:cNvSpPr/>
            <p:nvPr/>
          </p:nvSpPr>
          <p:spPr>
            <a:xfrm>
              <a:off x="6695350" y="1618625"/>
              <a:ext cx="235050" cy="53275"/>
            </a:xfrm>
            <a:custGeom>
              <a:rect b="b" l="l" r="r" t="t"/>
              <a:pathLst>
                <a:path extrusionOk="0" h="2131" w="9402">
                  <a:moveTo>
                    <a:pt x="0" y="1"/>
                  </a:moveTo>
                  <a:lnTo>
                    <a:pt x="0" y="2130"/>
                  </a:lnTo>
                  <a:lnTo>
                    <a:pt x="9401" y="2130"/>
                  </a:lnTo>
                  <a:lnTo>
                    <a:pt x="9401" y="1"/>
                  </a:lnTo>
                  <a:close/>
                </a:path>
              </a:pathLst>
            </a:custGeom>
            <a:solidFill>
              <a:srgbClr val="FB4D4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sp>
        <p:nvSpPr>
          <p:cNvPr id="84" name="Google Shape;84;p15"/>
          <p:cNvSpPr txBox="1"/>
          <p:nvPr/>
        </p:nvSpPr>
        <p:spPr>
          <a:xfrm>
            <a:off x="1432652" y="4701544"/>
            <a:ext cx="2514900" cy="3306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100">
                <a:solidFill>
                  <a:srgbClr val="FFFFFF"/>
                </a:solidFill>
                <a:latin typeface="Montserrat"/>
                <a:ea typeface="Montserrat"/>
                <a:cs typeface="Montserrat"/>
                <a:sym typeface="Montserrat"/>
              </a:rPr>
              <a:t>CITY OF BOSTON</a:t>
            </a:r>
            <a:endParaRPr b="1" sz="1100">
              <a:solidFill>
                <a:srgbClr val="FFFFFF"/>
              </a:solidFill>
              <a:latin typeface="Montserrat"/>
              <a:ea typeface="Montserrat"/>
              <a:cs typeface="Montserrat"/>
              <a:sym typeface="Montserrat"/>
            </a:endParaRPr>
          </a:p>
        </p:txBody>
      </p:sp>
      <p:sp>
        <p:nvSpPr>
          <p:cNvPr id="85" name="Google Shape;85;p15"/>
          <p:cNvSpPr/>
          <p:nvPr/>
        </p:nvSpPr>
        <p:spPr>
          <a:xfrm>
            <a:off x="-19" y="5089444"/>
            <a:ext cx="9144000" cy="52500"/>
          </a:xfrm>
          <a:prstGeom prst="rect">
            <a:avLst/>
          </a:prstGeom>
          <a:solidFill>
            <a:srgbClr val="FB4D4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 name="Google Shape;86;p15"/>
          <p:cNvSpPr txBox="1"/>
          <p:nvPr>
            <p:ph type="ctrTitle"/>
          </p:nvPr>
        </p:nvSpPr>
        <p:spPr>
          <a:xfrm>
            <a:off x="1397825" y="257738"/>
            <a:ext cx="7120500" cy="2520600"/>
          </a:xfrm>
          <a:prstGeom prst="rect">
            <a:avLst/>
          </a:prstGeom>
        </p:spPr>
        <p:txBody>
          <a:bodyPr anchorCtr="0" anchor="b" bIns="91425" lIns="91425" spcFirstLastPara="1" rIns="91425" wrap="square" tIns="91425">
            <a:normAutofit/>
          </a:bodyPr>
          <a:lstStyle>
            <a:lvl1pPr lvl="0" rtl="0" algn="l">
              <a:spcBef>
                <a:spcPts val="0"/>
              </a:spcBef>
              <a:spcAft>
                <a:spcPts val="0"/>
              </a:spcAft>
              <a:buNone/>
              <a:defRPr b="1" sz="4200">
                <a:solidFill>
                  <a:srgbClr val="FFFFFF"/>
                </a:solidFill>
                <a:latin typeface="Montserrat"/>
                <a:ea typeface="Montserrat"/>
                <a:cs typeface="Montserrat"/>
                <a:sym typeface="Montserrat"/>
              </a:defRPr>
            </a:lvl1pPr>
            <a:lvl2pPr lvl="1" rtl="0" algn="l">
              <a:spcBef>
                <a:spcPts val="0"/>
              </a:spcBef>
              <a:spcAft>
                <a:spcPts val="0"/>
              </a:spcAft>
              <a:buNone/>
              <a:defRPr b="1" sz="4200">
                <a:solidFill>
                  <a:srgbClr val="FFFFFF"/>
                </a:solidFill>
                <a:latin typeface="Montserrat"/>
                <a:ea typeface="Montserrat"/>
                <a:cs typeface="Montserrat"/>
                <a:sym typeface="Montserrat"/>
              </a:defRPr>
            </a:lvl2pPr>
            <a:lvl3pPr lvl="2" rtl="0" algn="l">
              <a:spcBef>
                <a:spcPts val="0"/>
              </a:spcBef>
              <a:spcAft>
                <a:spcPts val="0"/>
              </a:spcAft>
              <a:buNone/>
              <a:defRPr b="1" sz="4200">
                <a:solidFill>
                  <a:srgbClr val="FFFFFF"/>
                </a:solidFill>
                <a:latin typeface="Montserrat"/>
                <a:ea typeface="Montserrat"/>
                <a:cs typeface="Montserrat"/>
                <a:sym typeface="Montserrat"/>
              </a:defRPr>
            </a:lvl3pPr>
            <a:lvl4pPr lvl="3" rtl="0" algn="l">
              <a:spcBef>
                <a:spcPts val="0"/>
              </a:spcBef>
              <a:spcAft>
                <a:spcPts val="0"/>
              </a:spcAft>
              <a:buNone/>
              <a:defRPr b="1" sz="4200">
                <a:solidFill>
                  <a:srgbClr val="FFFFFF"/>
                </a:solidFill>
                <a:latin typeface="Montserrat"/>
                <a:ea typeface="Montserrat"/>
                <a:cs typeface="Montserrat"/>
                <a:sym typeface="Montserrat"/>
              </a:defRPr>
            </a:lvl4pPr>
            <a:lvl5pPr lvl="4" rtl="0" algn="l">
              <a:spcBef>
                <a:spcPts val="0"/>
              </a:spcBef>
              <a:spcAft>
                <a:spcPts val="0"/>
              </a:spcAft>
              <a:buNone/>
              <a:defRPr b="1" sz="4200">
                <a:solidFill>
                  <a:srgbClr val="FFFFFF"/>
                </a:solidFill>
                <a:latin typeface="Montserrat"/>
                <a:ea typeface="Montserrat"/>
                <a:cs typeface="Montserrat"/>
                <a:sym typeface="Montserrat"/>
              </a:defRPr>
            </a:lvl5pPr>
            <a:lvl6pPr lvl="5" rtl="0" algn="l">
              <a:spcBef>
                <a:spcPts val="0"/>
              </a:spcBef>
              <a:spcAft>
                <a:spcPts val="0"/>
              </a:spcAft>
              <a:buNone/>
              <a:defRPr b="1" sz="4200">
                <a:solidFill>
                  <a:srgbClr val="FFFFFF"/>
                </a:solidFill>
                <a:latin typeface="Montserrat"/>
                <a:ea typeface="Montserrat"/>
                <a:cs typeface="Montserrat"/>
                <a:sym typeface="Montserrat"/>
              </a:defRPr>
            </a:lvl6pPr>
            <a:lvl7pPr lvl="6" rtl="0" algn="l">
              <a:spcBef>
                <a:spcPts val="0"/>
              </a:spcBef>
              <a:spcAft>
                <a:spcPts val="0"/>
              </a:spcAft>
              <a:buNone/>
              <a:defRPr b="1" sz="4200">
                <a:solidFill>
                  <a:srgbClr val="FFFFFF"/>
                </a:solidFill>
                <a:latin typeface="Montserrat"/>
                <a:ea typeface="Montserrat"/>
                <a:cs typeface="Montserrat"/>
                <a:sym typeface="Montserrat"/>
              </a:defRPr>
            </a:lvl7pPr>
            <a:lvl8pPr lvl="7" rtl="0" algn="l">
              <a:spcBef>
                <a:spcPts val="0"/>
              </a:spcBef>
              <a:spcAft>
                <a:spcPts val="0"/>
              </a:spcAft>
              <a:buNone/>
              <a:defRPr b="1" sz="4200">
                <a:solidFill>
                  <a:srgbClr val="FFFFFF"/>
                </a:solidFill>
                <a:latin typeface="Montserrat"/>
                <a:ea typeface="Montserrat"/>
                <a:cs typeface="Montserrat"/>
                <a:sym typeface="Montserrat"/>
              </a:defRPr>
            </a:lvl8pPr>
            <a:lvl9pPr lvl="8" rtl="0" algn="l">
              <a:spcBef>
                <a:spcPts val="0"/>
              </a:spcBef>
              <a:spcAft>
                <a:spcPts val="0"/>
              </a:spcAft>
              <a:buNone/>
              <a:defRPr b="1" sz="4200">
                <a:solidFill>
                  <a:srgbClr val="FFFFFF"/>
                </a:solidFill>
                <a:latin typeface="Montserrat"/>
                <a:ea typeface="Montserrat"/>
                <a:cs typeface="Montserrat"/>
                <a:sym typeface="Montserrat"/>
              </a:defRPr>
            </a:lvl9pPr>
          </a:lstStyle>
          <a:p/>
        </p:txBody>
      </p:sp>
      <p:sp>
        <p:nvSpPr>
          <p:cNvPr id="87" name="Google Shape;87;p15"/>
          <p:cNvSpPr txBox="1"/>
          <p:nvPr>
            <p:ph idx="1" type="subTitle"/>
          </p:nvPr>
        </p:nvSpPr>
        <p:spPr>
          <a:xfrm>
            <a:off x="1397825" y="2592901"/>
            <a:ext cx="7120500" cy="792600"/>
          </a:xfrm>
          <a:prstGeom prst="rect">
            <a:avLst/>
          </a:prstGeom>
        </p:spPr>
        <p:txBody>
          <a:bodyPr anchorCtr="0" anchor="t" bIns="91425" lIns="91425" spcFirstLastPara="1" rIns="91425" wrap="square" tIns="91425">
            <a:normAutofit/>
          </a:bodyPr>
          <a:lstStyle>
            <a:lvl1pPr lvl="0" rtl="0" algn="l">
              <a:spcBef>
                <a:spcPts val="0"/>
              </a:spcBef>
              <a:spcAft>
                <a:spcPts val="0"/>
              </a:spcAft>
              <a:buNone/>
              <a:defRPr b="0" i="1" sz="2000">
                <a:solidFill>
                  <a:srgbClr val="FFFFFF"/>
                </a:solidFill>
                <a:latin typeface="Lora"/>
                <a:ea typeface="Lora"/>
                <a:cs typeface="Lora"/>
                <a:sym typeface="Lora"/>
              </a:defRPr>
            </a:lvl1pPr>
            <a:lvl2pPr lvl="1" rtl="0" algn="l">
              <a:spcBef>
                <a:spcPts val="1200"/>
              </a:spcBef>
              <a:spcAft>
                <a:spcPts val="0"/>
              </a:spcAft>
              <a:buNone/>
              <a:defRPr b="0" i="1" sz="2000">
                <a:solidFill>
                  <a:srgbClr val="FFFFFF"/>
                </a:solidFill>
                <a:latin typeface="Lora"/>
                <a:ea typeface="Lora"/>
                <a:cs typeface="Lora"/>
                <a:sym typeface="Lora"/>
              </a:defRPr>
            </a:lvl2pPr>
            <a:lvl3pPr lvl="2" rtl="0" algn="l">
              <a:spcBef>
                <a:spcPts val="1200"/>
              </a:spcBef>
              <a:spcAft>
                <a:spcPts val="0"/>
              </a:spcAft>
              <a:buNone/>
              <a:defRPr b="0" i="1" sz="2000">
                <a:solidFill>
                  <a:srgbClr val="FFFFFF"/>
                </a:solidFill>
                <a:latin typeface="Lora"/>
                <a:ea typeface="Lora"/>
                <a:cs typeface="Lora"/>
                <a:sym typeface="Lora"/>
              </a:defRPr>
            </a:lvl3pPr>
            <a:lvl4pPr lvl="3" rtl="0" algn="l">
              <a:spcBef>
                <a:spcPts val="1200"/>
              </a:spcBef>
              <a:spcAft>
                <a:spcPts val="0"/>
              </a:spcAft>
              <a:buNone/>
              <a:defRPr b="0" i="1" sz="2000">
                <a:solidFill>
                  <a:srgbClr val="FFFFFF"/>
                </a:solidFill>
                <a:latin typeface="Lora"/>
                <a:ea typeface="Lora"/>
                <a:cs typeface="Lora"/>
                <a:sym typeface="Lora"/>
              </a:defRPr>
            </a:lvl4pPr>
            <a:lvl5pPr lvl="4" rtl="0" algn="l">
              <a:spcBef>
                <a:spcPts val="1200"/>
              </a:spcBef>
              <a:spcAft>
                <a:spcPts val="0"/>
              </a:spcAft>
              <a:buNone/>
              <a:defRPr b="0" i="1" sz="2000">
                <a:solidFill>
                  <a:srgbClr val="FFFFFF"/>
                </a:solidFill>
                <a:latin typeface="Lora"/>
                <a:ea typeface="Lora"/>
                <a:cs typeface="Lora"/>
                <a:sym typeface="Lora"/>
              </a:defRPr>
            </a:lvl5pPr>
            <a:lvl6pPr lvl="5" rtl="0" algn="l">
              <a:spcBef>
                <a:spcPts val="1200"/>
              </a:spcBef>
              <a:spcAft>
                <a:spcPts val="0"/>
              </a:spcAft>
              <a:buNone/>
              <a:defRPr b="0" i="1" sz="2000">
                <a:solidFill>
                  <a:srgbClr val="FFFFFF"/>
                </a:solidFill>
                <a:latin typeface="Lora"/>
                <a:ea typeface="Lora"/>
                <a:cs typeface="Lora"/>
                <a:sym typeface="Lora"/>
              </a:defRPr>
            </a:lvl6pPr>
            <a:lvl7pPr lvl="6" rtl="0" algn="l">
              <a:spcBef>
                <a:spcPts val="1200"/>
              </a:spcBef>
              <a:spcAft>
                <a:spcPts val="0"/>
              </a:spcAft>
              <a:buNone/>
              <a:defRPr b="0" i="1" sz="2000">
                <a:solidFill>
                  <a:srgbClr val="FFFFFF"/>
                </a:solidFill>
                <a:latin typeface="Lora"/>
                <a:ea typeface="Lora"/>
                <a:cs typeface="Lora"/>
                <a:sym typeface="Lora"/>
              </a:defRPr>
            </a:lvl7pPr>
            <a:lvl8pPr lvl="7" rtl="0" algn="l">
              <a:spcBef>
                <a:spcPts val="1200"/>
              </a:spcBef>
              <a:spcAft>
                <a:spcPts val="0"/>
              </a:spcAft>
              <a:buNone/>
              <a:defRPr b="0" i="1" sz="2000">
                <a:solidFill>
                  <a:srgbClr val="FFFFFF"/>
                </a:solidFill>
                <a:latin typeface="Lora"/>
                <a:ea typeface="Lora"/>
                <a:cs typeface="Lora"/>
                <a:sym typeface="Lora"/>
              </a:defRPr>
            </a:lvl8pPr>
            <a:lvl9pPr lvl="8" rtl="0" algn="l">
              <a:spcBef>
                <a:spcPts val="1200"/>
              </a:spcBef>
              <a:spcAft>
                <a:spcPts val="1200"/>
              </a:spcAft>
              <a:buNone/>
              <a:defRPr b="0" i="1" sz="2000">
                <a:solidFill>
                  <a:srgbClr val="FFFFFF"/>
                </a:solidFill>
                <a:latin typeface="Lora"/>
                <a:ea typeface="Lora"/>
                <a:cs typeface="Lora"/>
                <a:sym typeface="Lor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Text">
  <p:cSld name="TITLE_AND_BODY_1">
    <p:spTree>
      <p:nvGrpSpPr>
        <p:cNvPr id="88" name="Shape 88"/>
        <p:cNvGrpSpPr/>
        <p:nvPr/>
      </p:nvGrpSpPr>
      <p:grpSpPr>
        <a:xfrm>
          <a:off x="0" y="0"/>
          <a:ext cx="0" cy="0"/>
          <a:chOff x="0" y="0"/>
          <a:chExt cx="0" cy="0"/>
        </a:xfrm>
      </p:grpSpPr>
      <p:sp>
        <p:nvSpPr>
          <p:cNvPr id="89" name="Google Shape;89;p16"/>
          <p:cNvSpPr/>
          <p:nvPr/>
        </p:nvSpPr>
        <p:spPr>
          <a:xfrm>
            <a:off x="3620" y="0"/>
            <a:ext cx="8495100" cy="746700"/>
          </a:xfrm>
          <a:prstGeom prst="rect">
            <a:avLst/>
          </a:prstGeom>
          <a:solidFill>
            <a:srgbClr val="00447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222712" y="30150"/>
            <a:ext cx="7775100" cy="39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100"/>
              <a:buFont typeface="Montserrat"/>
              <a:buNone/>
              <a:defRPr b="1" sz="2100">
                <a:solidFill>
                  <a:srgbClr val="FFFFFF"/>
                </a:solidFill>
                <a:latin typeface="Montserrat"/>
                <a:ea typeface="Montserrat"/>
                <a:cs typeface="Montserrat"/>
                <a:sym typeface="Montserrat"/>
              </a:defRPr>
            </a:lvl1pPr>
            <a:lvl2pPr lvl="1"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2pPr>
            <a:lvl3pPr lvl="2"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3pPr>
            <a:lvl4pPr lvl="3"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4pPr>
            <a:lvl5pPr lvl="4"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5pPr>
            <a:lvl6pPr lvl="5"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6pPr>
            <a:lvl7pPr lvl="6"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7pPr>
            <a:lvl8pPr lvl="7"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8pPr>
            <a:lvl9pPr lvl="8"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9pPr>
          </a:lstStyle>
          <a:p/>
        </p:txBody>
      </p:sp>
      <p:sp>
        <p:nvSpPr>
          <p:cNvPr id="91" name="Google Shape;91;p16"/>
          <p:cNvSpPr txBox="1"/>
          <p:nvPr>
            <p:ph idx="1" type="body"/>
          </p:nvPr>
        </p:nvSpPr>
        <p:spPr>
          <a:xfrm>
            <a:off x="222712" y="1095319"/>
            <a:ext cx="8495100" cy="3416400"/>
          </a:xfrm>
          <a:prstGeom prst="rect">
            <a:avLst/>
          </a:prstGeom>
        </p:spPr>
        <p:txBody>
          <a:bodyPr anchorCtr="0" anchor="t" bIns="91425" lIns="91425" spcFirstLastPara="1" rIns="91425" wrap="square" tIns="91425">
            <a:normAutofit/>
          </a:bodyPr>
          <a:lstStyle>
            <a:lvl1pPr indent="-304800" lvl="0" marL="457200" rtl="0">
              <a:lnSpc>
                <a:spcPct val="115000"/>
              </a:lnSpc>
              <a:spcBef>
                <a:spcPts val="0"/>
              </a:spcBef>
              <a:spcAft>
                <a:spcPts val="0"/>
              </a:spcAft>
              <a:buClr>
                <a:srgbClr val="FB4D42"/>
              </a:buClr>
              <a:buSzPts val="1200"/>
              <a:buFont typeface="Montserrat"/>
              <a:buChar char="●"/>
              <a:defRPr b="1" sz="2000">
                <a:solidFill>
                  <a:srgbClr val="091F2F"/>
                </a:solidFill>
                <a:latin typeface="Montserrat"/>
                <a:ea typeface="Montserrat"/>
                <a:cs typeface="Montserrat"/>
                <a:sym typeface="Montserrat"/>
              </a:defRPr>
            </a:lvl1pPr>
            <a:lvl2pPr indent="-279400" lvl="1" marL="9144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2pPr>
            <a:lvl3pPr indent="-279400" lvl="2" marL="13716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3pPr>
            <a:lvl4pPr indent="-279400" lvl="3" marL="18288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4pPr>
            <a:lvl5pPr indent="-279400" lvl="4" marL="22860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5pPr>
            <a:lvl6pPr indent="-279400" lvl="5" marL="27432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6pPr>
            <a:lvl7pPr indent="-279400" lvl="6" marL="32004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7pPr>
            <a:lvl8pPr indent="-279400" lvl="7" marL="36576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8pPr>
            <a:lvl9pPr indent="-279400" lvl="8" marL="41148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9pPr>
          </a:lstStyle>
          <a:p/>
        </p:txBody>
      </p:sp>
      <p:sp>
        <p:nvSpPr>
          <p:cNvPr id="92" name="Google Shape;92;p16"/>
          <p:cNvSpPr txBox="1"/>
          <p:nvPr>
            <p:ph idx="2" type="subTitle"/>
          </p:nvPr>
        </p:nvSpPr>
        <p:spPr>
          <a:xfrm>
            <a:off x="222712" y="343631"/>
            <a:ext cx="7775100" cy="335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b="0" i="1" sz="1100">
                <a:solidFill>
                  <a:srgbClr val="FFFFFF"/>
                </a:solidFill>
                <a:latin typeface="Lora"/>
                <a:ea typeface="Lora"/>
                <a:cs typeface="Lora"/>
                <a:sym typeface="Lora"/>
              </a:defRPr>
            </a:lvl1pPr>
            <a:lvl2pPr lvl="1" rtl="0">
              <a:lnSpc>
                <a:spcPct val="100000"/>
              </a:lnSpc>
              <a:spcBef>
                <a:spcPts val="1200"/>
              </a:spcBef>
              <a:spcAft>
                <a:spcPts val="0"/>
              </a:spcAft>
              <a:buNone/>
              <a:defRPr b="0" i="1" sz="1100">
                <a:solidFill>
                  <a:srgbClr val="FFFFFF"/>
                </a:solidFill>
                <a:latin typeface="Lora"/>
                <a:ea typeface="Lora"/>
                <a:cs typeface="Lora"/>
                <a:sym typeface="Lora"/>
              </a:defRPr>
            </a:lvl2pPr>
            <a:lvl3pPr lvl="2" rtl="0">
              <a:lnSpc>
                <a:spcPct val="100000"/>
              </a:lnSpc>
              <a:spcBef>
                <a:spcPts val="1200"/>
              </a:spcBef>
              <a:spcAft>
                <a:spcPts val="0"/>
              </a:spcAft>
              <a:buNone/>
              <a:defRPr b="0" i="1" sz="1100">
                <a:solidFill>
                  <a:srgbClr val="FFFFFF"/>
                </a:solidFill>
                <a:latin typeface="Lora"/>
                <a:ea typeface="Lora"/>
                <a:cs typeface="Lora"/>
                <a:sym typeface="Lora"/>
              </a:defRPr>
            </a:lvl3pPr>
            <a:lvl4pPr lvl="3" rtl="0">
              <a:lnSpc>
                <a:spcPct val="100000"/>
              </a:lnSpc>
              <a:spcBef>
                <a:spcPts val="1200"/>
              </a:spcBef>
              <a:spcAft>
                <a:spcPts val="0"/>
              </a:spcAft>
              <a:buNone/>
              <a:defRPr b="0" i="1" sz="1100">
                <a:solidFill>
                  <a:srgbClr val="FFFFFF"/>
                </a:solidFill>
                <a:latin typeface="Lora"/>
                <a:ea typeface="Lora"/>
                <a:cs typeface="Lora"/>
                <a:sym typeface="Lora"/>
              </a:defRPr>
            </a:lvl4pPr>
            <a:lvl5pPr lvl="4" rtl="0">
              <a:lnSpc>
                <a:spcPct val="100000"/>
              </a:lnSpc>
              <a:spcBef>
                <a:spcPts val="1200"/>
              </a:spcBef>
              <a:spcAft>
                <a:spcPts val="0"/>
              </a:spcAft>
              <a:buNone/>
              <a:defRPr b="0" i="1" sz="1100">
                <a:solidFill>
                  <a:srgbClr val="FFFFFF"/>
                </a:solidFill>
                <a:latin typeface="Lora"/>
                <a:ea typeface="Lora"/>
                <a:cs typeface="Lora"/>
                <a:sym typeface="Lora"/>
              </a:defRPr>
            </a:lvl5pPr>
            <a:lvl6pPr lvl="5" rtl="0">
              <a:lnSpc>
                <a:spcPct val="100000"/>
              </a:lnSpc>
              <a:spcBef>
                <a:spcPts val="1200"/>
              </a:spcBef>
              <a:spcAft>
                <a:spcPts val="0"/>
              </a:spcAft>
              <a:buNone/>
              <a:defRPr b="0" i="1" sz="1100">
                <a:solidFill>
                  <a:srgbClr val="FFFFFF"/>
                </a:solidFill>
                <a:latin typeface="Lora"/>
                <a:ea typeface="Lora"/>
                <a:cs typeface="Lora"/>
                <a:sym typeface="Lora"/>
              </a:defRPr>
            </a:lvl6pPr>
            <a:lvl7pPr lvl="6" rtl="0">
              <a:lnSpc>
                <a:spcPct val="100000"/>
              </a:lnSpc>
              <a:spcBef>
                <a:spcPts val="1200"/>
              </a:spcBef>
              <a:spcAft>
                <a:spcPts val="0"/>
              </a:spcAft>
              <a:buNone/>
              <a:defRPr b="0" i="1" sz="1100">
                <a:solidFill>
                  <a:srgbClr val="FFFFFF"/>
                </a:solidFill>
                <a:latin typeface="Lora"/>
                <a:ea typeface="Lora"/>
                <a:cs typeface="Lora"/>
                <a:sym typeface="Lora"/>
              </a:defRPr>
            </a:lvl7pPr>
            <a:lvl8pPr lvl="7" rtl="0">
              <a:lnSpc>
                <a:spcPct val="100000"/>
              </a:lnSpc>
              <a:spcBef>
                <a:spcPts val="1200"/>
              </a:spcBef>
              <a:spcAft>
                <a:spcPts val="0"/>
              </a:spcAft>
              <a:buNone/>
              <a:defRPr b="0" i="1" sz="1100">
                <a:solidFill>
                  <a:srgbClr val="FFFFFF"/>
                </a:solidFill>
                <a:latin typeface="Lora"/>
                <a:ea typeface="Lora"/>
                <a:cs typeface="Lora"/>
                <a:sym typeface="Lora"/>
              </a:defRPr>
            </a:lvl8pPr>
            <a:lvl9pPr lvl="8" rtl="0">
              <a:lnSpc>
                <a:spcPct val="100000"/>
              </a:lnSpc>
              <a:spcBef>
                <a:spcPts val="1200"/>
              </a:spcBef>
              <a:spcAft>
                <a:spcPts val="1200"/>
              </a:spcAft>
              <a:buNone/>
              <a:defRPr b="0" i="1" sz="1100">
                <a:solidFill>
                  <a:srgbClr val="FFFFFF"/>
                </a:solidFill>
                <a:latin typeface="Lora"/>
                <a:ea typeface="Lora"/>
                <a:cs typeface="Lora"/>
                <a:sym typeface="Lora"/>
              </a:defRPr>
            </a:lvl9pPr>
          </a:lstStyle>
          <a:p/>
        </p:txBody>
      </p:sp>
      <p:grpSp>
        <p:nvGrpSpPr>
          <p:cNvPr id="93" name="Google Shape;93;p16"/>
          <p:cNvGrpSpPr/>
          <p:nvPr/>
        </p:nvGrpSpPr>
        <p:grpSpPr>
          <a:xfrm>
            <a:off x="8498970" y="8"/>
            <a:ext cx="645302" cy="746838"/>
            <a:chOff x="6568475" y="1210300"/>
            <a:chExt cx="481425" cy="557300"/>
          </a:xfrm>
        </p:grpSpPr>
        <p:sp>
          <p:nvSpPr>
            <p:cNvPr id="94" name="Google Shape;94;p16"/>
            <p:cNvSpPr/>
            <p:nvPr/>
          </p:nvSpPr>
          <p:spPr>
            <a:xfrm>
              <a:off x="6568475" y="1210300"/>
              <a:ext cx="481425" cy="557300"/>
            </a:xfrm>
            <a:custGeom>
              <a:rect b="b" l="l" r="r" t="t"/>
              <a:pathLst>
                <a:path extrusionOk="0" h="22292" w="19257">
                  <a:moveTo>
                    <a:pt x="1" y="1"/>
                  </a:moveTo>
                  <a:lnTo>
                    <a:pt x="1" y="22292"/>
                  </a:lnTo>
                  <a:lnTo>
                    <a:pt x="19256" y="22292"/>
                  </a:lnTo>
                  <a:lnTo>
                    <a:pt x="19256" y="1"/>
                  </a:lnTo>
                  <a:close/>
                </a:path>
              </a:pathLst>
            </a:custGeom>
            <a:solidFill>
              <a:srgbClr val="091F2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5" name="Google Shape;95;p16"/>
            <p:cNvSpPr/>
            <p:nvPr/>
          </p:nvSpPr>
          <p:spPr>
            <a:xfrm>
              <a:off x="6694775" y="1306025"/>
              <a:ext cx="235625" cy="272425"/>
            </a:xfrm>
            <a:custGeom>
              <a:rect b="b" l="l" r="r" t="t"/>
              <a:pathLst>
                <a:path extrusionOk="0" h="10897" w="9425">
                  <a:moveTo>
                    <a:pt x="4916" y="1994"/>
                  </a:moveTo>
                  <a:cubicBezTo>
                    <a:pt x="5460" y="1994"/>
                    <a:pt x="6366" y="2062"/>
                    <a:pt x="6366" y="3104"/>
                  </a:cubicBezTo>
                  <a:cubicBezTo>
                    <a:pt x="6366" y="4236"/>
                    <a:pt x="5347" y="4282"/>
                    <a:pt x="4735" y="4304"/>
                  </a:cubicBezTo>
                  <a:lnTo>
                    <a:pt x="2651" y="4304"/>
                  </a:lnTo>
                  <a:lnTo>
                    <a:pt x="2651" y="2039"/>
                  </a:lnTo>
                  <a:lnTo>
                    <a:pt x="2651" y="1994"/>
                  </a:lnTo>
                  <a:close/>
                  <a:moveTo>
                    <a:pt x="5075" y="6252"/>
                  </a:moveTo>
                  <a:cubicBezTo>
                    <a:pt x="5641" y="6275"/>
                    <a:pt x="6706" y="6320"/>
                    <a:pt x="6706" y="7612"/>
                  </a:cubicBezTo>
                  <a:cubicBezTo>
                    <a:pt x="6706" y="8858"/>
                    <a:pt x="5483" y="8880"/>
                    <a:pt x="4577" y="8926"/>
                  </a:cubicBezTo>
                  <a:lnTo>
                    <a:pt x="2651" y="8926"/>
                  </a:lnTo>
                  <a:lnTo>
                    <a:pt x="2651" y="6275"/>
                  </a:lnTo>
                  <a:lnTo>
                    <a:pt x="2651" y="6252"/>
                  </a:lnTo>
                  <a:close/>
                  <a:moveTo>
                    <a:pt x="1" y="0"/>
                  </a:moveTo>
                  <a:lnTo>
                    <a:pt x="1" y="10896"/>
                  </a:lnTo>
                  <a:lnTo>
                    <a:pt x="4644" y="10896"/>
                  </a:lnTo>
                  <a:cubicBezTo>
                    <a:pt x="5913" y="10896"/>
                    <a:pt x="6797" y="10874"/>
                    <a:pt x="7612" y="10489"/>
                  </a:cubicBezTo>
                  <a:cubicBezTo>
                    <a:pt x="8971" y="9900"/>
                    <a:pt x="9424" y="8722"/>
                    <a:pt x="9424" y="7861"/>
                  </a:cubicBezTo>
                  <a:cubicBezTo>
                    <a:pt x="9424" y="7249"/>
                    <a:pt x="9220" y="6660"/>
                    <a:pt x="8835" y="6230"/>
                  </a:cubicBezTo>
                  <a:cubicBezTo>
                    <a:pt x="8246" y="5550"/>
                    <a:pt x="7363" y="5414"/>
                    <a:pt x="6683" y="5301"/>
                  </a:cubicBezTo>
                  <a:cubicBezTo>
                    <a:pt x="7272" y="5188"/>
                    <a:pt x="8314" y="4961"/>
                    <a:pt x="8835" y="3851"/>
                  </a:cubicBezTo>
                  <a:cubicBezTo>
                    <a:pt x="8881" y="3738"/>
                    <a:pt x="9039" y="3398"/>
                    <a:pt x="9039" y="2809"/>
                  </a:cubicBezTo>
                  <a:cubicBezTo>
                    <a:pt x="9039" y="1744"/>
                    <a:pt x="8496" y="680"/>
                    <a:pt x="7136" y="249"/>
                  </a:cubicBezTo>
                  <a:cubicBezTo>
                    <a:pt x="6457" y="45"/>
                    <a:pt x="5437" y="0"/>
                    <a:pt x="4282" y="0"/>
                  </a:cubicBezTo>
                  <a:close/>
                </a:path>
              </a:pathLst>
            </a:cu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 name="Google Shape;96;p16"/>
            <p:cNvSpPr/>
            <p:nvPr/>
          </p:nvSpPr>
          <p:spPr>
            <a:xfrm>
              <a:off x="6695350" y="1618625"/>
              <a:ext cx="235050" cy="53275"/>
            </a:xfrm>
            <a:custGeom>
              <a:rect b="b" l="l" r="r" t="t"/>
              <a:pathLst>
                <a:path extrusionOk="0" h="2131" w="9402">
                  <a:moveTo>
                    <a:pt x="0" y="1"/>
                  </a:moveTo>
                  <a:lnTo>
                    <a:pt x="0" y="2130"/>
                  </a:lnTo>
                  <a:lnTo>
                    <a:pt x="9401" y="2130"/>
                  </a:lnTo>
                  <a:lnTo>
                    <a:pt x="9401" y="1"/>
                  </a:lnTo>
                  <a:close/>
                </a:path>
              </a:pathLst>
            </a:custGeom>
            <a:solidFill>
              <a:srgbClr val="FB4D4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Text With Right Image: Square">
  <p:cSld name="TITLE_AND_BODY_1_1">
    <p:spTree>
      <p:nvGrpSpPr>
        <p:cNvPr id="97" name="Shape 97"/>
        <p:cNvGrpSpPr/>
        <p:nvPr/>
      </p:nvGrpSpPr>
      <p:grpSpPr>
        <a:xfrm>
          <a:off x="0" y="0"/>
          <a:ext cx="0" cy="0"/>
          <a:chOff x="0" y="0"/>
          <a:chExt cx="0" cy="0"/>
        </a:xfrm>
      </p:grpSpPr>
      <p:sp>
        <p:nvSpPr>
          <p:cNvPr id="98" name="Google Shape;98;p17"/>
          <p:cNvSpPr txBox="1"/>
          <p:nvPr>
            <p:ph idx="1" type="body"/>
          </p:nvPr>
        </p:nvSpPr>
        <p:spPr>
          <a:xfrm>
            <a:off x="222712" y="1095319"/>
            <a:ext cx="4240800" cy="3416400"/>
          </a:xfrm>
          <a:prstGeom prst="rect">
            <a:avLst/>
          </a:prstGeom>
        </p:spPr>
        <p:txBody>
          <a:bodyPr anchorCtr="0" anchor="t" bIns="91425" lIns="91425" spcFirstLastPara="1" rIns="91425" wrap="square" tIns="91425">
            <a:normAutofit/>
          </a:bodyPr>
          <a:lstStyle>
            <a:lvl1pPr indent="-304800" lvl="0" marL="457200" rtl="0">
              <a:lnSpc>
                <a:spcPct val="115000"/>
              </a:lnSpc>
              <a:spcBef>
                <a:spcPts val="0"/>
              </a:spcBef>
              <a:spcAft>
                <a:spcPts val="0"/>
              </a:spcAft>
              <a:buClr>
                <a:srgbClr val="FB4D42"/>
              </a:buClr>
              <a:buSzPts val="1200"/>
              <a:buFont typeface="Montserrat"/>
              <a:buChar char="●"/>
              <a:defRPr b="1" sz="2000">
                <a:solidFill>
                  <a:srgbClr val="091F2F"/>
                </a:solidFill>
                <a:latin typeface="Montserrat"/>
                <a:ea typeface="Montserrat"/>
                <a:cs typeface="Montserrat"/>
                <a:sym typeface="Montserrat"/>
              </a:defRPr>
            </a:lvl1pPr>
            <a:lvl2pPr indent="-279400" lvl="1" marL="9144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2pPr>
            <a:lvl3pPr indent="-279400" lvl="2" marL="13716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3pPr>
            <a:lvl4pPr indent="-279400" lvl="3" marL="18288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4pPr>
            <a:lvl5pPr indent="-279400" lvl="4" marL="22860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5pPr>
            <a:lvl6pPr indent="-279400" lvl="5" marL="27432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6pPr>
            <a:lvl7pPr indent="-279400" lvl="6" marL="32004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7pPr>
            <a:lvl8pPr indent="-279400" lvl="7" marL="36576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8pPr>
            <a:lvl9pPr indent="-279400" lvl="8" marL="4114800" rtl="0">
              <a:lnSpc>
                <a:spcPct val="115000"/>
              </a:lnSpc>
              <a:spcBef>
                <a:spcPts val="0"/>
              </a:spcBef>
              <a:spcAft>
                <a:spcPts val="0"/>
              </a:spcAft>
              <a:buClr>
                <a:srgbClr val="FB4D42"/>
              </a:buClr>
              <a:buSzPts val="800"/>
              <a:buFont typeface="Lora"/>
              <a:buChar char="●"/>
              <a:defRPr i="1">
                <a:solidFill>
                  <a:srgbClr val="091F2F"/>
                </a:solidFill>
                <a:latin typeface="Lora"/>
                <a:ea typeface="Lora"/>
                <a:cs typeface="Lora"/>
                <a:sym typeface="Lora"/>
              </a:defRPr>
            </a:lvl9pPr>
          </a:lstStyle>
          <a:p/>
        </p:txBody>
      </p:sp>
      <p:sp>
        <p:nvSpPr>
          <p:cNvPr id="99" name="Google Shape;99;p17"/>
          <p:cNvSpPr/>
          <p:nvPr/>
        </p:nvSpPr>
        <p:spPr>
          <a:xfrm>
            <a:off x="3620" y="0"/>
            <a:ext cx="8495100" cy="746700"/>
          </a:xfrm>
          <a:prstGeom prst="rect">
            <a:avLst/>
          </a:prstGeom>
          <a:solidFill>
            <a:srgbClr val="00447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 name="Google Shape;100;p17"/>
          <p:cNvSpPr txBox="1"/>
          <p:nvPr>
            <p:ph type="title"/>
          </p:nvPr>
        </p:nvSpPr>
        <p:spPr>
          <a:xfrm>
            <a:off x="222712" y="30150"/>
            <a:ext cx="7775100" cy="39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100"/>
              <a:buFont typeface="Montserrat"/>
              <a:buNone/>
              <a:defRPr b="1" sz="2100">
                <a:solidFill>
                  <a:srgbClr val="FFFFFF"/>
                </a:solidFill>
                <a:latin typeface="Montserrat"/>
                <a:ea typeface="Montserrat"/>
                <a:cs typeface="Montserrat"/>
                <a:sym typeface="Montserrat"/>
              </a:defRPr>
            </a:lvl1pPr>
            <a:lvl2pPr lvl="1"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2pPr>
            <a:lvl3pPr lvl="2"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3pPr>
            <a:lvl4pPr lvl="3"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4pPr>
            <a:lvl5pPr lvl="4"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5pPr>
            <a:lvl6pPr lvl="5"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6pPr>
            <a:lvl7pPr lvl="6"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7pPr>
            <a:lvl8pPr lvl="7"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8pPr>
            <a:lvl9pPr lvl="8"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9pPr>
          </a:lstStyle>
          <a:p/>
        </p:txBody>
      </p:sp>
      <p:sp>
        <p:nvSpPr>
          <p:cNvPr id="101" name="Google Shape;101;p17"/>
          <p:cNvSpPr txBox="1"/>
          <p:nvPr>
            <p:ph idx="2" type="subTitle"/>
          </p:nvPr>
        </p:nvSpPr>
        <p:spPr>
          <a:xfrm>
            <a:off x="222712" y="343631"/>
            <a:ext cx="7775100" cy="335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b="0" i="1" sz="1100">
                <a:solidFill>
                  <a:srgbClr val="FFFFFF"/>
                </a:solidFill>
                <a:latin typeface="Lora"/>
                <a:ea typeface="Lora"/>
                <a:cs typeface="Lora"/>
                <a:sym typeface="Lora"/>
              </a:defRPr>
            </a:lvl1pPr>
            <a:lvl2pPr lvl="1" rtl="0">
              <a:lnSpc>
                <a:spcPct val="100000"/>
              </a:lnSpc>
              <a:spcBef>
                <a:spcPts val="1200"/>
              </a:spcBef>
              <a:spcAft>
                <a:spcPts val="0"/>
              </a:spcAft>
              <a:buNone/>
              <a:defRPr b="0" i="1" sz="1100">
                <a:solidFill>
                  <a:srgbClr val="FFFFFF"/>
                </a:solidFill>
                <a:latin typeface="Lora"/>
                <a:ea typeface="Lora"/>
                <a:cs typeface="Lora"/>
                <a:sym typeface="Lora"/>
              </a:defRPr>
            </a:lvl2pPr>
            <a:lvl3pPr lvl="2" rtl="0">
              <a:lnSpc>
                <a:spcPct val="100000"/>
              </a:lnSpc>
              <a:spcBef>
                <a:spcPts val="1200"/>
              </a:spcBef>
              <a:spcAft>
                <a:spcPts val="0"/>
              </a:spcAft>
              <a:buNone/>
              <a:defRPr b="0" i="1" sz="1100">
                <a:solidFill>
                  <a:srgbClr val="FFFFFF"/>
                </a:solidFill>
                <a:latin typeface="Lora"/>
                <a:ea typeface="Lora"/>
                <a:cs typeface="Lora"/>
                <a:sym typeface="Lora"/>
              </a:defRPr>
            </a:lvl3pPr>
            <a:lvl4pPr lvl="3" rtl="0">
              <a:lnSpc>
                <a:spcPct val="100000"/>
              </a:lnSpc>
              <a:spcBef>
                <a:spcPts val="1200"/>
              </a:spcBef>
              <a:spcAft>
                <a:spcPts val="0"/>
              </a:spcAft>
              <a:buNone/>
              <a:defRPr b="0" i="1" sz="1100">
                <a:solidFill>
                  <a:srgbClr val="FFFFFF"/>
                </a:solidFill>
                <a:latin typeface="Lora"/>
                <a:ea typeface="Lora"/>
                <a:cs typeface="Lora"/>
                <a:sym typeface="Lora"/>
              </a:defRPr>
            </a:lvl4pPr>
            <a:lvl5pPr lvl="4" rtl="0">
              <a:lnSpc>
                <a:spcPct val="100000"/>
              </a:lnSpc>
              <a:spcBef>
                <a:spcPts val="1200"/>
              </a:spcBef>
              <a:spcAft>
                <a:spcPts val="0"/>
              </a:spcAft>
              <a:buNone/>
              <a:defRPr b="0" i="1" sz="1100">
                <a:solidFill>
                  <a:srgbClr val="FFFFFF"/>
                </a:solidFill>
                <a:latin typeface="Lora"/>
                <a:ea typeface="Lora"/>
                <a:cs typeface="Lora"/>
                <a:sym typeface="Lora"/>
              </a:defRPr>
            </a:lvl5pPr>
            <a:lvl6pPr lvl="5" rtl="0">
              <a:lnSpc>
                <a:spcPct val="100000"/>
              </a:lnSpc>
              <a:spcBef>
                <a:spcPts val="1200"/>
              </a:spcBef>
              <a:spcAft>
                <a:spcPts val="0"/>
              </a:spcAft>
              <a:buNone/>
              <a:defRPr b="0" i="1" sz="1100">
                <a:solidFill>
                  <a:srgbClr val="FFFFFF"/>
                </a:solidFill>
                <a:latin typeface="Lora"/>
                <a:ea typeface="Lora"/>
                <a:cs typeface="Lora"/>
                <a:sym typeface="Lora"/>
              </a:defRPr>
            </a:lvl6pPr>
            <a:lvl7pPr lvl="6" rtl="0">
              <a:lnSpc>
                <a:spcPct val="100000"/>
              </a:lnSpc>
              <a:spcBef>
                <a:spcPts val="1200"/>
              </a:spcBef>
              <a:spcAft>
                <a:spcPts val="0"/>
              </a:spcAft>
              <a:buNone/>
              <a:defRPr b="0" i="1" sz="1100">
                <a:solidFill>
                  <a:srgbClr val="FFFFFF"/>
                </a:solidFill>
                <a:latin typeface="Lora"/>
                <a:ea typeface="Lora"/>
                <a:cs typeface="Lora"/>
                <a:sym typeface="Lora"/>
              </a:defRPr>
            </a:lvl7pPr>
            <a:lvl8pPr lvl="7" rtl="0">
              <a:lnSpc>
                <a:spcPct val="100000"/>
              </a:lnSpc>
              <a:spcBef>
                <a:spcPts val="1200"/>
              </a:spcBef>
              <a:spcAft>
                <a:spcPts val="0"/>
              </a:spcAft>
              <a:buNone/>
              <a:defRPr b="0" i="1" sz="1100">
                <a:solidFill>
                  <a:srgbClr val="FFFFFF"/>
                </a:solidFill>
                <a:latin typeface="Lora"/>
                <a:ea typeface="Lora"/>
                <a:cs typeface="Lora"/>
                <a:sym typeface="Lora"/>
              </a:defRPr>
            </a:lvl8pPr>
            <a:lvl9pPr lvl="8" rtl="0">
              <a:lnSpc>
                <a:spcPct val="100000"/>
              </a:lnSpc>
              <a:spcBef>
                <a:spcPts val="1200"/>
              </a:spcBef>
              <a:spcAft>
                <a:spcPts val="1200"/>
              </a:spcAft>
              <a:buNone/>
              <a:defRPr b="0" i="1" sz="1100">
                <a:solidFill>
                  <a:srgbClr val="FFFFFF"/>
                </a:solidFill>
                <a:latin typeface="Lora"/>
                <a:ea typeface="Lora"/>
                <a:cs typeface="Lora"/>
                <a:sym typeface="Lora"/>
              </a:defRPr>
            </a:lvl9pPr>
          </a:lstStyle>
          <a:p/>
        </p:txBody>
      </p:sp>
      <p:grpSp>
        <p:nvGrpSpPr>
          <p:cNvPr id="102" name="Google Shape;102;p17"/>
          <p:cNvGrpSpPr/>
          <p:nvPr/>
        </p:nvGrpSpPr>
        <p:grpSpPr>
          <a:xfrm>
            <a:off x="8498970" y="8"/>
            <a:ext cx="645302" cy="746838"/>
            <a:chOff x="6568475" y="1210300"/>
            <a:chExt cx="481425" cy="557300"/>
          </a:xfrm>
        </p:grpSpPr>
        <p:sp>
          <p:nvSpPr>
            <p:cNvPr id="103" name="Google Shape;103;p17"/>
            <p:cNvSpPr/>
            <p:nvPr/>
          </p:nvSpPr>
          <p:spPr>
            <a:xfrm>
              <a:off x="6568475" y="1210300"/>
              <a:ext cx="481425" cy="557300"/>
            </a:xfrm>
            <a:custGeom>
              <a:rect b="b" l="l" r="r" t="t"/>
              <a:pathLst>
                <a:path extrusionOk="0" h="22292" w="19257">
                  <a:moveTo>
                    <a:pt x="1" y="1"/>
                  </a:moveTo>
                  <a:lnTo>
                    <a:pt x="1" y="22292"/>
                  </a:lnTo>
                  <a:lnTo>
                    <a:pt x="19256" y="22292"/>
                  </a:lnTo>
                  <a:lnTo>
                    <a:pt x="19256" y="1"/>
                  </a:lnTo>
                  <a:close/>
                </a:path>
              </a:pathLst>
            </a:custGeom>
            <a:solidFill>
              <a:srgbClr val="091F2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4" name="Google Shape;104;p17"/>
            <p:cNvSpPr/>
            <p:nvPr/>
          </p:nvSpPr>
          <p:spPr>
            <a:xfrm>
              <a:off x="6694775" y="1306025"/>
              <a:ext cx="235625" cy="272425"/>
            </a:xfrm>
            <a:custGeom>
              <a:rect b="b" l="l" r="r" t="t"/>
              <a:pathLst>
                <a:path extrusionOk="0" h="10897" w="9425">
                  <a:moveTo>
                    <a:pt x="4916" y="1994"/>
                  </a:moveTo>
                  <a:cubicBezTo>
                    <a:pt x="5460" y="1994"/>
                    <a:pt x="6366" y="2062"/>
                    <a:pt x="6366" y="3104"/>
                  </a:cubicBezTo>
                  <a:cubicBezTo>
                    <a:pt x="6366" y="4236"/>
                    <a:pt x="5347" y="4282"/>
                    <a:pt x="4735" y="4304"/>
                  </a:cubicBezTo>
                  <a:lnTo>
                    <a:pt x="2651" y="4304"/>
                  </a:lnTo>
                  <a:lnTo>
                    <a:pt x="2651" y="2039"/>
                  </a:lnTo>
                  <a:lnTo>
                    <a:pt x="2651" y="1994"/>
                  </a:lnTo>
                  <a:close/>
                  <a:moveTo>
                    <a:pt x="5075" y="6252"/>
                  </a:moveTo>
                  <a:cubicBezTo>
                    <a:pt x="5641" y="6275"/>
                    <a:pt x="6706" y="6320"/>
                    <a:pt x="6706" y="7612"/>
                  </a:cubicBezTo>
                  <a:cubicBezTo>
                    <a:pt x="6706" y="8858"/>
                    <a:pt x="5483" y="8880"/>
                    <a:pt x="4577" y="8926"/>
                  </a:cubicBezTo>
                  <a:lnTo>
                    <a:pt x="2651" y="8926"/>
                  </a:lnTo>
                  <a:lnTo>
                    <a:pt x="2651" y="6275"/>
                  </a:lnTo>
                  <a:lnTo>
                    <a:pt x="2651" y="6252"/>
                  </a:lnTo>
                  <a:close/>
                  <a:moveTo>
                    <a:pt x="1" y="0"/>
                  </a:moveTo>
                  <a:lnTo>
                    <a:pt x="1" y="10896"/>
                  </a:lnTo>
                  <a:lnTo>
                    <a:pt x="4644" y="10896"/>
                  </a:lnTo>
                  <a:cubicBezTo>
                    <a:pt x="5913" y="10896"/>
                    <a:pt x="6797" y="10874"/>
                    <a:pt x="7612" y="10489"/>
                  </a:cubicBezTo>
                  <a:cubicBezTo>
                    <a:pt x="8971" y="9900"/>
                    <a:pt x="9424" y="8722"/>
                    <a:pt x="9424" y="7861"/>
                  </a:cubicBezTo>
                  <a:cubicBezTo>
                    <a:pt x="9424" y="7249"/>
                    <a:pt x="9220" y="6660"/>
                    <a:pt x="8835" y="6230"/>
                  </a:cubicBezTo>
                  <a:cubicBezTo>
                    <a:pt x="8246" y="5550"/>
                    <a:pt x="7363" y="5414"/>
                    <a:pt x="6683" y="5301"/>
                  </a:cubicBezTo>
                  <a:cubicBezTo>
                    <a:pt x="7272" y="5188"/>
                    <a:pt x="8314" y="4961"/>
                    <a:pt x="8835" y="3851"/>
                  </a:cubicBezTo>
                  <a:cubicBezTo>
                    <a:pt x="8881" y="3738"/>
                    <a:pt x="9039" y="3398"/>
                    <a:pt x="9039" y="2809"/>
                  </a:cubicBezTo>
                  <a:cubicBezTo>
                    <a:pt x="9039" y="1744"/>
                    <a:pt x="8496" y="680"/>
                    <a:pt x="7136" y="249"/>
                  </a:cubicBezTo>
                  <a:cubicBezTo>
                    <a:pt x="6457" y="45"/>
                    <a:pt x="5437" y="0"/>
                    <a:pt x="4282" y="0"/>
                  </a:cubicBezTo>
                  <a:close/>
                </a:path>
              </a:pathLst>
            </a:cu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 name="Google Shape;105;p17"/>
            <p:cNvSpPr/>
            <p:nvPr/>
          </p:nvSpPr>
          <p:spPr>
            <a:xfrm>
              <a:off x="6695350" y="1618625"/>
              <a:ext cx="235050" cy="53275"/>
            </a:xfrm>
            <a:custGeom>
              <a:rect b="b" l="l" r="r" t="t"/>
              <a:pathLst>
                <a:path extrusionOk="0" h="2131" w="9402">
                  <a:moveTo>
                    <a:pt x="0" y="1"/>
                  </a:moveTo>
                  <a:lnTo>
                    <a:pt x="0" y="2130"/>
                  </a:lnTo>
                  <a:lnTo>
                    <a:pt x="9401" y="2130"/>
                  </a:lnTo>
                  <a:lnTo>
                    <a:pt x="9401" y="1"/>
                  </a:lnTo>
                  <a:close/>
                </a:path>
              </a:pathLst>
            </a:custGeom>
            <a:solidFill>
              <a:srgbClr val="FB4D4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06" name="Shape 106"/>
        <p:cNvGrpSpPr/>
        <p:nvPr/>
      </p:nvGrpSpPr>
      <p:grpSpPr>
        <a:xfrm>
          <a:off x="0" y="0"/>
          <a:ext cx="0" cy="0"/>
          <a:chOff x="0" y="0"/>
          <a:chExt cx="0" cy="0"/>
        </a:xfrm>
      </p:grpSpPr>
      <p:sp>
        <p:nvSpPr>
          <p:cNvPr id="107" name="Google Shape;107;p18"/>
          <p:cNvSpPr/>
          <p:nvPr/>
        </p:nvSpPr>
        <p:spPr>
          <a:xfrm>
            <a:off x="3620" y="0"/>
            <a:ext cx="8495100" cy="746700"/>
          </a:xfrm>
          <a:prstGeom prst="rect">
            <a:avLst/>
          </a:prstGeom>
          <a:solidFill>
            <a:srgbClr val="00447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 name="Google Shape;108;p18"/>
          <p:cNvSpPr txBox="1"/>
          <p:nvPr>
            <p:ph type="title"/>
          </p:nvPr>
        </p:nvSpPr>
        <p:spPr>
          <a:xfrm>
            <a:off x="222712" y="30150"/>
            <a:ext cx="7775100" cy="39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100"/>
              <a:buFont typeface="Montserrat"/>
              <a:buNone/>
              <a:defRPr b="1" sz="2100">
                <a:solidFill>
                  <a:srgbClr val="FFFFFF"/>
                </a:solidFill>
                <a:latin typeface="Montserrat"/>
                <a:ea typeface="Montserrat"/>
                <a:cs typeface="Montserrat"/>
                <a:sym typeface="Montserrat"/>
              </a:defRPr>
            </a:lvl1pPr>
            <a:lvl2pPr lvl="1"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2pPr>
            <a:lvl3pPr lvl="2"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3pPr>
            <a:lvl4pPr lvl="3"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4pPr>
            <a:lvl5pPr lvl="4"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5pPr>
            <a:lvl6pPr lvl="5"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6pPr>
            <a:lvl7pPr lvl="6"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7pPr>
            <a:lvl8pPr lvl="7"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8pPr>
            <a:lvl9pPr lvl="8"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9pPr>
          </a:lstStyle>
          <a:p/>
        </p:txBody>
      </p:sp>
      <p:sp>
        <p:nvSpPr>
          <p:cNvPr id="109" name="Google Shape;109;p18"/>
          <p:cNvSpPr txBox="1"/>
          <p:nvPr>
            <p:ph idx="1" type="subTitle"/>
          </p:nvPr>
        </p:nvSpPr>
        <p:spPr>
          <a:xfrm>
            <a:off x="222712" y="343631"/>
            <a:ext cx="7775100" cy="335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b="0" i="1" sz="1100">
                <a:solidFill>
                  <a:srgbClr val="FFFFFF"/>
                </a:solidFill>
                <a:latin typeface="Lora"/>
                <a:ea typeface="Lora"/>
                <a:cs typeface="Lora"/>
                <a:sym typeface="Lora"/>
              </a:defRPr>
            </a:lvl1pPr>
            <a:lvl2pPr lvl="1" rtl="0">
              <a:lnSpc>
                <a:spcPct val="100000"/>
              </a:lnSpc>
              <a:spcBef>
                <a:spcPts val="1200"/>
              </a:spcBef>
              <a:spcAft>
                <a:spcPts val="0"/>
              </a:spcAft>
              <a:buNone/>
              <a:defRPr b="0" i="1" sz="1100">
                <a:solidFill>
                  <a:srgbClr val="FFFFFF"/>
                </a:solidFill>
                <a:latin typeface="Lora"/>
                <a:ea typeface="Lora"/>
                <a:cs typeface="Lora"/>
                <a:sym typeface="Lora"/>
              </a:defRPr>
            </a:lvl2pPr>
            <a:lvl3pPr lvl="2" rtl="0">
              <a:lnSpc>
                <a:spcPct val="100000"/>
              </a:lnSpc>
              <a:spcBef>
                <a:spcPts val="1200"/>
              </a:spcBef>
              <a:spcAft>
                <a:spcPts val="0"/>
              </a:spcAft>
              <a:buNone/>
              <a:defRPr b="0" i="1" sz="1100">
                <a:solidFill>
                  <a:srgbClr val="FFFFFF"/>
                </a:solidFill>
                <a:latin typeface="Lora"/>
                <a:ea typeface="Lora"/>
                <a:cs typeface="Lora"/>
                <a:sym typeface="Lora"/>
              </a:defRPr>
            </a:lvl3pPr>
            <a:lvl4pPr lvl="3" rtl="0">
              <a:lnSpc>
                <a:spcPct val="100000"/>
              </a:lnSpc>
              <a:spcBef>
                <a:spcPts val="1200"/>
              </a:spcBef>
              <a:spcAft>
                <a:spcPts val="0"/>
              </a:spcAft>
              <a:buNone/>
              <a:defRPr b="0" i="1" sz="1100">
                <a:solidFill>
                  <a:srgbClr val="FFFFFF"/>
                </a:solidFill>
                <a:latin typeface="Lora"/>
                <a:ea typeface="Lora"/>
                <a:cs typeface="Lora"/>
                <a:sym typeface="Lora"/>
              </a:defRPr>
            </a:lvl4pPr>
            <a:lvl5pPr lvl="4" rtl="0">
              <a:lnSpc>
                <a:spcPct val="100000"/>
              </a:lnSpc>
              <a:spcBef>
                <a:spcPts val="1200"/>
              </a:spcBef>
              <a:spcAft>
                <a:spcPts val="0"/>
              </a:spcAft>
              <a:buNone/>
              <a:defRPr b="0" i="1" sz="1100">
                <a:solidFill>
                  <a:srgbClr val="FFFFFF"/>
                </a:solidFill>
                <a:latin typeface="Lora"/>
                <a:ea typeface="Lora"/>
                <a:cs typeface="Lora"/>
                <a:sym typeface="Lora"/>
              </a:defRPr>
            </a:lvl5pPr>
            <a:lvl6pPr lvl="5" rtl="0">
              <a:lnSpc>
                <a:spcPct val="100000"/>
              </a:lnSpc>
              <a:spcBef>
                <a:spcPts val="1200"/>
              </a:spcBef>
              <a:spcAft>
                <a:spcPts val="0"/>
              </a:spcAft>
              <a:buNone/>
              <a:defRPr b="0" i="1" sz="1100">
                <a:solidFill>
                  <a:srgbClr val="FFFFFF"/>
                </a:solidFill>
                <a:latin typeface="Lora"/>
                <a:ea typeface="Lora"/>
                <a:cs typeface="Lora"/>
                <a:sym typeface="Lora"/>
              </a:defRPr>
            </a:lvl6pPr>
            <a:lvl7pPr lvl="6" rtl="0">
              <a:lnSpc>
                <a:spcPct val="100000"/>
              </a:lnSpc>
              <a:spcBef>
                <a:spcPts val="1200"/>
              </a:spcBef>
              <a:spcAft>
                <a:spcPts val="0"/>
              </a:spcAft>
              <a:buNone/>
              <a:defRPr b="0" i="1" sz="1100">
                <a:solidFill>
                  <a:srgbClr val="FFFFFF"/>
                </a:solidFill>
                <a:latin typeface="Lora"/>
                <a:ea typeface="Lora"/>
                <a:cs typeface="Lora"/>
                <a:sym typeface="Lora"/>
              </a:defRPr>
            </a:lvl7pPr>
            <a:lvl8pPr lvl="7" rtl="0">
              <a:lnSpc>
                <a:spcPct val="100000"/>
              </a:lnSpc>
              <a:spcBef>
                <a:spcPts val="1200"/>
              </a:spcBef>
              <a:spcAft>
                <a:spcPts val="0"/>
              </a:spcAft>
              <a:buNone/>
              <a:defRPr b="0" i="1" sz="1100">
                <a:solidFill>
                  <a:srgbClr val="FFFFFF"/>
                </a:solidFill>
                <a:latin typeface="Lora"/>
                <a:ea typeface="Lora"/>
                <a:cs typeface="Lora"/>
                <a:sym typeface="Lora"/>
              </a:defRPr>
            </a:lvl8pPr>
            <a:lvl9pPr lvl="8" rtl="0">
              <a:lnSpc>
                <a:spcPct val="100000"/>
              </a:lnSpc>
              <a:spcBef>
                <a:spcPts val="1200"/>
              </a:spcBef>
              <a:spcAft>
                <a:spcPts val="1200"/>
              </a:spcAft>
              <a:buNone/>
              <a:defRPr b="0" i="1" sz="1100">
                <a:solidFill>
                  <a:srgbClr val="FFFFFF"/>
                </a:solidFill>
                <a:latin typeface="Lora"/>
                <a:ea typeface="Lora"/>
                <a:cs typeface="Lora"/>
                <a:sym typeface="Lora"/>
              </a:defRPr>
            </a:lvl9pPr>
          </a:lstStyle>
          <a:p/>
        </p:txBody>
      </p:sp>
      <p:grpSp>
        <p:nvGrpSpPr>
          <p:cNvPr id="110" name="Google Shape;110;p18"/>
          <p:cNvGrpSpPr/>
          <p:nvPr/>
        </p:nvGrpSpPr>
        <p:grpSpPr>
          <a:xfrm>
            <a:off x="8498970" y="8"/>
            <a:ext cx="645302" cy="746838"/>
            <a:chOff x="6568475" y="1210300"/>
            <a:chExt cx="481425" cy="557300"/>
          </a:xfrm>
        </p:grpSpPr>
        <p:sp>
          <p:nvSpPr>
            <p:cNvPr id="111" name="Google Shape;111;p18"/>
            <p:cNvSpPr/>
            <p:nvPr/>
          </p:nvSpPr>
          <p:spPr>
            <a:xfrm>
              <a:off x="6568475" y="1210300"/>
              <a:ext cx="481425" cy="557300"/>
            </a:xfrm>
            <a:custGeom>
              <a:rect b="b" l="l" r="r" t="t"/>
              <a:pathLst>
                <a:path extrusionOk="0" h="22292" w="19257">
                  <a:moveTo>
                    <a:pt x="1" y="1"/>
                  </a:moveTo>
                  <a:lnTo>
                    <a:pt x="1" y="22292"/>
                  </a:lnTo>
                  <a:lnTo>
                    <a:pt x="19256" y="22292"/>
                  </a:lnTo>
                  <a:lnTo>
                    <a:pt x="19256" y="1"/>
                  </a:lnTo>
                  <a:close/>
                </a:path>
              </a:pathLst>
            </a:custGeom>
            <a:solidFill>
              <a:srgbClr val="091F2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12" name="Google Shape;112;p18"/>
            <p:cNvSpPr/>
            <p:nvPr/>
          </p:nvSpPr>
          <p:spPr>
            <a:xfrm>
              <a:off x="6694775" y="1306025"/>
              <a:ext cx="235625" cy="272425"/>
            </a:xfrm>
            <a:custGeom>
              <a:rect b="b" l="l" r="r" t="t"/>
              <a:pathLst>
                <a:path extrusionOk="0" h="10897" w="9425">
                  <a:moveTo>
                    <a:pt x="4916" y="1994"/>
                  </a:moveTo>
                  <a:cubicBezTo>
                    <a:pt x="5460" y="1994"/>
                    <a:pt x="6366" y="2062"/>
                    <a:pt x="6366" y="3104"/>
                  </a:cubicBezTo>
                  <a:cubicBezTo>
                    <a:pt x="6366" y="4236"/>
                    <a:pt x="5347" y="4282"/>
                    <a:pt x="4735" y="4304"/>
                  </a:cubicBezTo>
                  <a:lnTo>
                    <a:pt x="2651" y="4304"/>
                  </a:lnTo>
                  <a:lnTo>
                    <a:pt x="2651" y="2039"/>
                  </a:lnTo>
                  <a:lnTo>
                    <a:pt x="2651" y="1994"/>
                  </a:lnTo>
                  <a:close/>
                  <a:moveTo>
                    <a:pt x="5075" y="6252"/>
                  </a:moveTo>
                  <a:cubicBezTo>
                    <a:pt x="5641" y="6275"/>
                    <a:pt x="6706" y="6320"/>
                    <a:pt x="6706" y="7612"/>
                  </a:cubicBezTo>
                  <a:cubicBezTo>
                    <a:pt x="6706" y="8858"/>
                    <a:pt x="5483" y="8880"/>
                    <a:pt x="4577" y="8926"/>
                  </a:cubicBezTo>
                  <a:lnTo>
                    <a:pt x="2651" y="8926"/>
                  </a:lnTo>
                  <a:lnTo>
                    <a:pt x="2651" y="6275"/>
                  </a:lnTo>
                  <a:lnTo>
                    <a:pt x="2651" y="6252"/>
                  </a:lnTo>
                  <a:close/>
                  <a:moveTo>
                    <a:pt x="1" y="0"/>
                  </a:moveTo>
                  <a:lnTo>
                    <a:pt x="1" y="10896"/>
                  </a:lnTo>
                  <a:lnTo>
                    <a:pt x="4644" y="10896"/>
                  </a:lnTo>
                  <a:cubicBezTo>
                    <a:pt x="5913" y="10896"/>
                    <a:pt x="6797" y="10874"/>
                    <a:pt x="7612" y="10489"/>
                  </a:cubicBezTo>
                  <a:cubicBezTo>
                    <a:pt x="8971" y="9900"/>
                    <a:pt x="9424" y="8722"/>
                    <a:pt x="9424" y="7861"/>
                  </a:cubicBezTo>
                  <a:cubicBezTo>
                    <a:pt x="9424" y="7249"/>
                    <a:pt x="9220" y="6660"/>
                    <a:pt x="8835" y="6230"/>
                  </a:cubicBezTo>
                  <a:cubicBezTo>
                    <a:pt x="8246" y="5550"/>
                    <a:pt x="7363" y="5414"/>
                    <a:pt x="6683" y="5301"/>
                  </a:cubicBezTo>
                  <a:cubicBezTo>
                    <a:pt x="7272" y="5188"/>
                    <a:pt x="8314" y="4961"/>
                    <a:pt x="8835" y="3851"/>
                  </a:cubicBezTo>
                  <a:cubicBezTo>
                    <a:pt x="8881" y="3738"/>
                    <a:pt x="9039" y="3398"/>
                    <a:pt x="9039" y="2809"/>
                  </a:cubicBezTo>
                  <a:cubicBezTo>
                    <a:pt x="9039" y="1744"/>
                    <a:pt x="8496" y="680"/>
                    <a:pt x="7136" y="249"/>
                  </a:cubicBezTo>
                  <a:cubicBezTo>
                    <a:pt x="6457" y="45"/>
                    <a:pt x="5437" y="0"/>
                    <a:pt x="4282" y="0"/>
                  </a:cubicBezTo>
                  <a:close/>
                </a:path>
              </a:pathLst>
            </a:cu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18"/>
            <p:cNvSpPr/>
            <p:nvPr/>
          </p:nvSpPr>
          <p:spPr>
            <a:xfrm>
              <a:off x="6695350" y="1618625"/>
              <a:ext cx="235050" cy="53275"/>
            </a:xfrm>
            <a:custGeom>
              <a:rect b="b" l="l" r="r" t="t"/>
              <a:pathLst>
                <a:path extrusionOk="0" h="2131" w="9402">
                  <a:moveTo>
                    <a:pt x="0" y="1"/>
                  </a:moveTo>
                  <a:lnTo>
                    <a:pt x="0" y="2130"/>
                  </a:lnTo>
                  <a:lnTo>
                    <a:pt x="9401" y="2130"/>
                  </a:lnTo>
                  <a:lnTo>
                    <a:pt x="9401" y="1"/>
                  </a:lnTo>
                  <a:close/>
                </a:path>
              </a:pathLst>
            </a:custGeom>
            <a:solidFill>
              <a:srgbClr val="FB4D4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criptive Copy">
  <p:cSld name="TITLE_AND_BODY_3">
    <p:spTree>
      <p:nvGrpSpPr>
        <p:cNvPr id="114" name="Shape 114"/>
        <p:cNvGrpSpPr/>
        <p:nvPr/>
      </p:nvGrpSpPr>
      <p:grpSpPr>
        <a:xfrm>
          <a:off x="0" y="0"/>
          <a:ext cx="0" cy="0"/>
          <a:chOff x="0" y="0"/>
          <a:chExt cx="0" cy="0"/>
        </a:xfrm>
      </p:grpSpPr>
      <p:sp>
        <p:nvSpPr>
          <p:cNvPr id="115" name="Google Shape;115;p19"/>
          <p:cNvSpPr txBox="1"/>
          <p:nvPr>
            <p:ph idx="1" type="body"/>
          </p:nvPr>
        </p:nvSpPr>
        <p:spPr>
          <a:xfrm>
            <a:off x="222712" y="1095319"/>
            <a:ext cx="8495100" cy="3416400"/>
          </a:xfrm>
          <a:prstGeom prst="rect">
            <a:avLst/>
          </a:prstGeom>
        </p:spPr>
        <p:txBody>
          <a:bodyPr anchorCtr="0" anchor="t" bIns="91425" lIns="91425" spcFirstLastPara="1" rIns="91425" wrap="square" tIns="91425">
            <a:normAutofit/>
          </a:bodyPr>
          <a:lstStyle>
            <a:lvl1pPr indent="-304800" lvl="0" marL="457200" rtl="0">
              <a:lnSpc>
                <a:spcPct val="115000"/>
              </a:lnSpc>
              <a:spcBef>
                <a:spcPts val="0"/>
              </a:spcBef>
              <a:spcAft>
                <a:spcPts val="0"/>
              </a:spcAft>
              <a:buClr>
                <a:srgbClr val="FB4D42"/>
              </a:buClr>
              <a:buSzPts val="1200"/>
              <a:buFont typeface="Montserrat"/>
              <a:buChar char="●"/>
              <a:defRPr b="1" sz="2000">
                <a:solidFill>
                  <a:srgbClr val="091F2F"/>
                </a:solidFill>
                <a:latin typeface="Montserrat"/>
                <a:ea typeface="Montserrat"/>
                <a:cs typeface="Montserrat"/>
                <a:sym typeface="Montserrat"/>
              </a:defRPr>
            </a:lvl1pPr>
            <a:lvl2pPr indent="-317500" lvl="1" marL="914400" rtl="0">
              <a:lnSpc>
                <a:spcPct val="115000"/>
              </a:lnSpc>
              <a:spcBef>
                <a:spcPts val="0"/>
              </a:spcBef>
              <a:spcAft>
                <a:spcPts val="0"/>
              </a:spcAft>
              <a:buClr>
                <a:srgbClr val="FB4D42"/>
              </a:buClr>
              <a:buSzPts val="1400"/>
              <a:buFont typeface="Montserrat Light"/>
              <a:buChar char="●"/>
              <a:defRPr i="0" sz="1400">
                <a:solidFill>
                  <a:srgbClr val="091F2F"/>
                </a:solidFill>
                <a:latin typeface="Montserrat Light"/>
                <a:ea typeface="Montserrat Light"/>
                <a:cs typeface="Montserrat Light"/>
                <a:sym typeface="Montserrat Light"/>
              </a:defRPr>
            </a:lvl2pPr>
            <a:lvl3pPr indent="-317500" lvl="2" marL="1371600" rtl="0">
              <a:lnSpc>
                <a:spcPct val="115000"/>
              </a:lnSpc>
              <a:spcBef>
                <a:spcPts val="0"/>
              </a:spcBef>
              <a:spcAft>
                <a:spcPts val="0"/>
              </a:spcAft>
              <a:buClr>
                <a:srgbClr val="FB4D42"/>
              </a:buClr>
              <a:buSzPts val="1400"/>
              <a:buFont typeface="Montserrat Light"/>
              <a:buChar char="●"/>
              <a:defRPr i="0" sz="1400">
                <a:solidFill>
                  <a:srgbClr val="091F2F"/>
                </a:solidFill>
                <a:latin typeface="Montserrat Light"/>
                <a:ea typeface="Montserrat Light"/>
                <a:cs typeface="Montserrat Light"/>
                <a:sym typeface="Montserrat Light"/>
              </a:defRPr>
            </a:lvl3pPr>
            <a:lvl4pPr indent="-317500" lvl="3" marL="1828800" rtl="0">
              <a:lnSpc>
                <a:spcPct val="115000"/>
              </a:lnSpc>
              <a:spcBef>
                <a:spcPts val="0"/>
              </a:spcBef>
              <a:spcAft>
                <a:spcPts val="0"/>
              </a:spcAft>
              <a:buClr>
                <a:srgbClr val="FB4D42"/>
              </a:buClr>
              <a:buSzPts val="1400"/>
              <a:buFont typeface="Montserrat Light"/>
              <a:buChar char="●"/>
              <a:defRPr i="0" sz="1400">
                <a:solidFill>
                  <a:srgbClr val="091F2F"/>
                </a:solidFill>
                <a:latin typeface="Montserrat Light"/>
                <a:ea typeface="Montserrat Light"/>
                <a:cs typeface="Montserrat Light"/>
                <a:sym typeface="Montserrat Light"/>
              </a:defRPr>
            </a:lvl4pPr>
            <a:lvl5pPr indent="-317500" lvl="4" marL="2286000" rtl="0">
              <a:lnSpc>
                <a:spcPct val="115000"/>
              </a:lnSpc>
              <a:spcBef>
                <a:spcPts val="0"/>
              </a:spcBef>
              <a:spcAft>
                <a:spcPts val="0"/>
              </a:spcAft>
              <a:buClr>
                <a:srgbClr val="FB4D42"/>
              </a:buClr>
              <a:buSzPts val="1400"/>
              <a:buFont typeface="Montserrat Light"/>
              <a:buChar char="●"/>
              <a:defRPr i="0" sz="1400">
                <a:solidFill>
                  <a:srgbClr val="091F2F"/>
                </a:solidFill>
                <a:latin typeface="Montserrat Light"/>
                <a:ea typeface="Montserrat Light"/>
                <a:cs typeface="Montserrat Light"/>
                <a:sym typeface="Montserrat Light"/>
              </a:defRPr>
            </a:lvl5pPr>
            <a:lvl6pPr indent="-317500" lvl="5" marL="2743200" rtl="0">
              <a:lnSpc>
                <a:spcPct val="115000"/>
              </a:lnSpc>
              <a:spcBef>
                <a:spcPts val="0"/>
              </a:spcBef>
              <a:spcAft>
                <a:spcPts val="0"/>
              </a:spcAft>
              <a:buClr>
                <a:srgbClr val="FB4D42"/>
              </a:buClr>
              <a:buSzPts val="1400"/>
              <a:buFont typeface="Montserrat Light"/>
              <a:buChar char="●"/>
              <a:defRPr i="0" sz="1400">
                <a:solidFill>
                  <a:srgbClr val="091F2F"/>
                </a:solidFill>
                <a:latin typeface="Montserrat Light"/>
                <a:ea typeface="Montserrat Light"/>
                <a:cs typeface="Montserrat Light"/>
                <a:sym typeface="Montserrat Light"/>
              </a:defRPr>
            </a:lvl6pPr>
            <a:lvl7pPr indent="-317500" lvl="6" marL="3200400" rtl="0">
              <a:lnSpc>
                <a:spcPct val="115000"/>
              </a:lnSpc>
              <a:spcBef>
                <a:spcPts val="0"/>
              </a:spcBef>
              <a:spcAft>
                <a:spcPts val="0"/>
              </a:spcAft>
              <a:buClr>
                <a:srgbClr val="FB4D42"/>
              </a:buClr>
              <a:buSzPts val="1400"/>
              <a:buFont typeface="Montserrat Light"/>
              <a:buChar char="●"/>
              <a:defRPr i="0" sz="1400">
                <a:solidFill>
                  <a:srgbClr val="091F2F"/>
                </a:solidFill>
                <a:latin typeface="Montserrat Light"/>
                <a:ea typeface="Montserrat Light"/>
                <a:cs typeface="Montserrat Light"/>
                <a:sym typeface="Montserrat Light"/>
              </a:defRPr>
            </a:lvl7pPr>
            <a:lvl8pPr indent="-317500" lvl="7" marL="3657600" rtl="0">
              <a:lnSpc>
                <a:spcPct val="115000"/>
              </a:lnSpc>
              <a:spcBef>
                <a:spcPts val="0"/>
              </a:spcBef>
              <a:spcAft>
                <a:spcPts val="0"/>
              </a:spcAft>
              <a:buClr>
                <a:srgbClr val="FB4D42"/>
              </a:buClr>
              <a:buSzPts val="1400"/>
              <a:buFont typeface="Montserrat Light"/>
              <a:buChar char="●"/>
              <a:defRPr i="0" sz="1400">
                <a:solidFill>
                  <a:srgbClr val="091F2F"/>
                </a:solidFill>
                <a:latin typeface="Montserrat Light"/>
                <a:ea typeface="Montserrat Light"/>
                <a:cs typeface="Montserrat Light"/>
                <a:sym typeface="Montserrat Light"/>
              </a:defRPr>
            </a:lvl8pPr>
            <a:lvl9pPr indent="-317500" lvl="8" marL="4114800" rtl="0">
              <a:lnSpc>
                <a:spcPct val="115000"/>
              </a:lnSpc>
              <a:spcBef>
                <a:spcPts val="0"/>
              </a:spcBef>
              <a:spcAft>
                <a:spcPts val="0"/>
              </a:spcAft>
              <a:buClr>
                <a:srgbClr val="FB4D42"/>
              </a:buClr>
              <a:buSzPts val="1400"/>
              <a:buFont typeface="Montserrat Light"/>
              <a:buChar char="●"/>
              <a:defRPr i="0" sz="1400">
                <a:solidFill>
                  <a:srgbClr val="091F2F"/>
                </a:solidFill>
                <a:latin typeface="Montserrat Light"/>
                <a:ea typeface="Montserrat Light"/>
                <a:cs typeface="Montserrat Light"/>
                <a:sym typeface="Montserrat Light"/>
              </a:defRPr>
            </a:lvl9pPr>
          </a:lstStyle>
          <a:p/>
        </p:txBody>
      </p:sp>
      <p:sp>
        <p:nvSpPr>
          <p:cNvPr id="116" name="Google Shape;116;p19"/>
          <p:cNvSpPr/>
          <p:nvPr/>
        </p:nvSpPr>
        <p:spPr>
          <a:xfrm>
            <a:off x="3620" y="0"/>
            <a:ext cx="8495100" cy="746700"/>
          </a:xfrm>
          <a:prstGeom prst="rect">
            <a:avLst/>
          </a:prstGeom>
          <a:solidFill>
            <a:srgbClr val="00447B"/>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7" name="Google Shape;117;p19"/>
          <p:cNvSpPr txBox="1"/>
          <p:nvPr>
            <p:ph type="title"/>
          </p:nvPr>
        </p:nvSpPr>
        <p:spPr>
          <a:xfrm>
            <a:off x="222712" y="30150"/>
            <a:ext cx="7775100" cy="39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100"/>
              <a:buFont typeface="Montserrat"/>
              <a:buNone/>
              <a:defRPr b="1" sz="2100">
                <a:solidFill>
                  <a:srgbClr val="FFFFFF"/>
                </a:solidFill>
                <a:latin typeface="Montserrat"/>
                <a:ea typeface="Montserrat"/>
                <a:cs typeface="Montserrat"/>
                <a:sym typeface="Montserrat"/>
              </a:defRPr>
            </a:lvl1pPr>
            <a:lvl2pPr lvl="1"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2pPr>
            <a:lvl3pPr lvl="2"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3pPr>
            <a:lvl4pPr lvl="3"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4pPr>
            <a:lvl5pPr lvl="4"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5pPr>
            <a:lvl6pPr lvl="5"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6pPr>
            <a:lvl7pPr lvl="6"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7pPr>
            <a:lvl8pPr lvl="7"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8pPr>
            <a:lvl9pPr lvl="8" rtl="0">
              <a:spcBef>
                <a:spcPts val="0"/>
              </a:spcBef>
              <a:spcAft>
                <a:spcPts val="0"/>
              </a:spcAft>
              <a:buClr>
                <a:srgbClr val="FFFFFF"/>
              </a:buClr>
              <a:buSzPts val="2300"/>
              <a:buFont typeface="Montserrat"/>
              <a:buNone/>
              <a:defRPr b="1" sz="2300">
                <a:solidFill>
                  <a:srgbClr val="FFFFFF"/>
                </a:solidFill>
                <a:latin typeface="Montserrat"/>
                <a:ea typeface="Montserrat"/>
                <a:cs typeface="Montserrat"/>
                <a:sym typeface="Montserrat"/>
              </a:defRPr>
            </a:lvl9pPr>
          </a:lstStyle>
          <a:p/>
        </p:txBody>
      </p:sp>
      <p:sp>
        <p:nvSpPr>
          <p:cNvPr id="118" name="Google Shape;118;p19"/>
          <p:cNvSpPr txBox="1"/>
          <p:nvPr>
            <p:ph idx="2" type="subTitle"/>
          </p:nvPr>
        </p:nvSpPr>
        <p:spPr>
          <a:xfrm>
            <a:off x="222712" y="343631"/>
            <a:ext cx="7775100" cy="335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b="0" i="1" sz="1100">
                <a:solidFill>
                  <a:srgbClr val="FFFFFF"/>
                </a:solidFill>
                <a:latin typeface="Lora"/>
                <a:ea typeface="Lora"/>
                <a:cs typeface="Lora"/>
                <a:sym typeface="Lora"/>
              </a:defRPr>
            </a:lvl1pPr>
            <a:lvl2pPr lvl="1" rtl="0">
              <a:lnSpc>
                <a:spcPct val="100000"/>
              </a:lnSpc>
              <a:spcBef>
                <a:spcPts val="1200"/>
              </a:spcBef>
              <a:spcAft>
                <a:spcPts val="0"/>
              </a:spcAft>
              <a:buNone/>
              <a:defRPr b="0" i="1" sz="1100">
                <a:solidFill>
                  <a:srgbClr val="FFFFFF"/>
                </a:solidFill>
                <a:latin typeface="Lora"/>
                <a:ea typeface="Lora"/>
                <a:cs typeface="Lora"/>
                <a:sym typeface="Lora"/>
              </a:defRPr>
            </a:lvl2pPr>
            <a:lvl3pPr lvl="2" rtl="0">
              <a:lnSpc>
                <a:spcPct val="100000"/>
              </a:lnSpc>
              <a:spcBef>
                <a:spcPts val="1200"/>
              </a:spcBef>
              <a:spcAft>
                <a:spcPts val="0"/>
              </a:spcAft>
              <a:buNone/>
              <a:defRPr b="0" i="1" sz="1100">
                <a:solidFill>
                  <a:srgbClr val="FFFFFF"/>
                </a:solidFill>
                <a:latin typeface="Lora"/>
                <a:ea typeface="Lora"/>
                <a:cs typeface="Lora"/>
                <a:sym typeface="Lora"/>
              </a:defRPr>
            </a:lvl3pPr>
            <a:lvl4pPr lvl="3" rtl="0">
              <a:lnSpc>
                <a:spcPct val="100000"/>
              </a:lnSpc>
              <a:spcBef>
                <a:spcPts val="1200"/>
              </a:spcBef>
              <a:spcAft>
                <a:spcPts val="0"/>
              </a:spcAft>
              <a:buNone/>
              <a:defRPr b="0" i="1" sz="1100">
                <a:solidFill>
                  <a:srgbClr val="FFFFFF"/>
                </a:solidFill>
                <a:latin typeface="Lora"/>
                <a:ea typeface="Lora"/>
                <a:cs typeface="Lora"/>
                <a:sym typeface="Lora"/>
              </a:defRPr>
            </a:lvl4pPr>
            <a:lvl5pPr lvl="4" rtl="0">
              <a:lnSpc>
                <a:spcPct val="100000"/>
              </a:lnSpc>
              <a:spcBef>
                <a:spcPts val="1200"/>
              </a:spcBef>
              <a:spcAft>
                <a:spcPts val="0"/>
              </a:spcAft>
              <a:buNone/>
              <a:defRPr b="0" i="1" sz="1100">
                <a:solidFill>
                  <a:srgbClr val="FFFFFF"/>
                </a:solidFill>
                <a:latin typeface="Lora"/>
                <a:ea typeface="Lora"/>
                <a:cs typeface="Lora"/>
                <a:sym typeface="Lora"/>
              </a:defRPr>
            </a:lvl5pPr>
            <a:lvl6pPr lvl="5" rtl="0">
              <a:lnSpc>
                <a:spcPct val="100000"/>
              </a:lnSpc>
              <a:spcBef>
                <a:spcPts val="1200"/>
              </a:spcBef>
              <a:spcAft>
                <a:spcPts val="0"/>
              </a:spcAft>
              <a:buNone/>
              <a:defRPr b="0" i="1" sz="1100">
                <a:solidFill>
                  <a:srgbClr val="FFFFFF"/>
                </a:solidFill>
                <a:latin typeface="Lora"/>
                <a:ea typeface="Lora"/>
                <a:cs typeface="Lora"/>
                <a:sym typeface="Lora"/>
              </a:defRPr>
            </a:lvl6pPr>
            <a:lvl7pPr lvl="6" rtl="0">
              <a:lnSpc>
                <a:spcPct val="100000"/>
              </a:lnSpc>
              <a:spcBef>
                <a:spcPts val="1200"/>
              </a:spcBef>
              <a:spcAft>
                <a:spcPts val="0"/>
              </a:spcAft>
              <a:buNone/>
              <a:defRPr b="0" i="1" sz="1100">
                <a:solidFill>
                  <a:srgbClr val="FFFFFF"/>
                </a:solidFill>
                <a:latin typeface="Lora"/>
                <a:ea typeface="Lora"/>
                <a:cs typeface="Lora"/>
                <a:sym typeface="Lora"/>
              </a:defRPr>
            </a:lvl7pPr>
            <a:lvl8pPr lvl="7" rtl="0">
              <a:lnSpc>
                <a:spcPct val="100000"/>
              </a:lnSpc>
              <a:spcBef>
                <a:spcPts val="1200"/>
              </a:spcBef>
              <a:spcAft>
                <a:spcPts val="0"/>
              </a:spcAft>
              <a:buNone/>
              <a:defRPr b="0" i="1" sz="1100">
                <a:solidFill>
                  <a:srgbClr val="FFFFFF"/>
                </a:solidFill>
                <a:latin typeface="Lora"/>
                <a:ea typeface="Lora"/>
                <a:cs typeface="Lora"/>
                <a:sym typeface="Lora"/>
              </a:defRPr>
            </a:lvl8pPr>
            <a:lvl9pPr lvl="8" rtl="0">
              <a:lnSpc>
                <a:spcPct val="100000"/>
              </a:lnSpc>
              <a:spcBef>
                <a:spcPts val="1200"/>
              </a:spcBef>
              <a:spcAft>
                <a:spcPts val="1200"/>
              </a:spcAft>
              <a:buNone/>
              <a:defRPr b="0" i="1" sz="1100">
                <a:solidFill>
                  <a:srgbClr val="FFFFFF"/>
                </a:solidFill>
                <a:latin typeface="Lora"/>
                <a:ea typeface="Lora"/>
                <a:cs typeface="Lora"/>
                <a:sym typeface="Lora"/>
              </a:defRPr>
            </a:lvl9pPr>
          </a:lstStyle>
          <a:p/>
        </p:txBody>
      </p:sp>
      <p:grpSp>
        <p:nvGrpSpPr>
          <p:cNvPr id="119" name="Google Shape;119;p19"/>
          <p:cNvGrpSpPr/>
          <p:nvPr/>
        </p:nvGrpSpPr>
        <p:grpSpPr>
          <a:xfrm>
            <a:off x="8498970" y="8"/>
            <a:ext cx="645302" cy="746838"/>
            <a:chOff x="6568475" y="1210300"/>
            <a:chExt cx="481425" cy="557300"/>
          </a:xfrm>
        </p:grpSpPr>
        <p:sp>
          <p:nvSpPr>
            <p:cNvPr id="120" name="Google Shape;120;p19"/>
            <p:cNvSpPr/>
            <p:nvPr/>
          </p:nvSpPr>
          <p:spPr>
            <a:xfrm>
              <a:off x="6568475" y="1210300"/>
              <a:ext cx="481425" cy="557300"/>
            </a:xfrm>
            <a:custGeom>
              <a:rect b="b" l="l" r="r" t="t"/>
              <a:pathLst>
                <a:path extrusionOk="0" h="22292" w="19257">
                  <a:moveTo>
                    <a:pt x="1" y="1"/>
                  </a:moveTo>
                  <a:lnTo>
                    <a:pt x="1" y="22292"/>
                  </a:lnTo>
                  <a:lnTo>
                    <a:pt x="19256" y="22292"/>
                  </a:lnTo>
                  <a:lnTo>
                    <a:pt x="19256" y="1"/>
                  </a:lnTo>
                  <a:close/>
                </a:path>
              </a:pathLst>
            </a:custGeom>
            <a:solidFill>
              <a:srgbClr val="091F2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21" name="Google Shape;121;p19"/>
            <p:cNvSpPr/>
            <p:nvPr/>
          </p:nvSpPr>
          <p:spPr>
            <a:xfrm>
              <a:off x="6694775" y="1306025"/>
              <a:ext cx="235625" cy="272425"/>
            </a:xfrm>
            <a:custGeom>
              <a:rect b="b" l="l" r="r" t="t"/>
              <a:pathLst>
                <a:path extrusionOk="0" h="10897" w="9425">
                  <a:moveTo>
                    <a:pt x="4916" y="1994"/>
                  </a:moveTo>
                  <a:cubicBezTo>
                    <a:pt x="5460" y="1994"/>
                    <a:pt x="6366" y="2062"/>
                    <a:pt x="6366" y="3104"/>
                  </a:cubicBezTo>
                  <a:cubicBezTo>
                    <a:pt x="6366" y="4236"/>
                    <a:pt x="5347" y="4282"/>
                    <a:pt x="4735" y="4304"/>
                  </a:cubicBezTo>
                  <a:lnTo>
                    <a:pt x="2651" y="4304"/>
                  </a:lnTo>
                  <a:lnTo>
                    <a:pt x="2651" y="2039"/>
                  </a:lnTo>
                  <a:lnTo>
                    <a:pt x="2651" y="1994"/>
                  </a:lnTo>
                  <a:close/>
                  <a:moveTo>
                    <a:pt x="5075" y="6252"/>
                  </a:moveTo>
                  <a:cubicBezTo>
                    <a:pt x="5641" y="6275"/>
                    <a:pt x="6706" y="6320"/>
                    <a:pt x="6706" y="7612"/>
                  </a:cubicBezTo>
                  <a:cubicBezTo>
                    <a:pt x="6706" y="8858"/>
                    <a:pt x="5483" y="8880"/>
                    <a:pt x="4577" y="8926"/>
                  </a:cubicBezTo>
                  <a:lnTo>
                    <a:pt x="2651" y="8926"/>
                  </a:lnTo>
                  <a:lnTo>
                    <a:pt x="2651" y="6275"/>
                  </a:lnTo>
                  <a:lnTo>
                    <a:pt x="2651" y="6252"/>
                  </a:lnTo>
                  <a:close/>
                  <a:moveTo>
                    <a:pt x="1" y="0"/>
                  </a:moveTo>
                  <a:lnTo>
                    <a:pt x="1" y="10896"/>
                  </a:lnTo>
                  <a:lnTo>
                    <a:pt x="4644" y="10896"/>
                  </a:lnTo>
                  <a:cubicBezTo>
                    <a:pt x="5913" y="10896"/>
                    <a:pt x="6797" y="10874"/>
                    <a:pt x="7612" y="10489"/>
                  </a:cubicBezTo>
                  <a:cubicBezTo>
                    <a:pt x="8971" y="9900"/>
                    <a:pt x="9424" y="8722"/>
                    <a:pt x="9424" y="7861"/>
                  </a:cubicBezTo>
                  <a:cubicBezTo>
                    <a:pt x="9424" y="7249"/>
                    <a:pt x="9220" y="6660"/>
                    <a:pt x="8835" y="6230"/>
                  </a:cubicBezTo>
                  <a:cubicBezTo>
                    <a:pt x="8246" y="5550"/>
                    <a:pt x="7363" y="5414"/>
                    <a:pt x="6683" y="5301"/>
                  </a:cubicBezTo>
                  <a:cubicBezTo>
                    <a:pt x="7272" y="5188"/>
                    <a:pt x="8314" y="4961"/>
                    <a:pt x="8835" y="3851"/>
                  </a:cubicBezTo>
                  <a:cubicBezTo>
                    <a:pt x="8881" y="3738"/>
                    <a:pt x="9039" y="3398"/>
                    <a:pt x="9039" y="2809"/>
                  </a:cubicBezTo>
                  <a:cubicBezTo>
                    <a:pt x="9039" y="1744"/>
                    <a:pt x="8496" y="680"/>
                    <a:pt x="7136" y="249"/>
                  </a:cubicBezTo>
                  <a:cubicBezTo>
                    <a:pt x="6457" y="45"/>
                    <a:pt x="5437" y="0"/>
                    <a:pt x="4282" y="0"/>
                  </a:cubicBezTo>
                  <a:close/>
                </a:path>
              </a:pathLst>
            </a:cu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2" name="Google Shape;122;p19"/>
            <p:cNvSpPr/>
            <p:nvPr/>
          </p:nvSpPr>
          <p:spPr>
            <a:xfrm>
              <a:off x="6695350" y="1618625"/>
              <a:ext cx="235050" cy="53275"/>
            </a:xfrm>
            <a:custGeom>
              <a:rect b="b" l="l" r="r" t="t"/>
              <a:pathLst>
                <a:path extrusionOk="0" h="2131" w="9402">
                  <a:moveTo>
                    <a:pt x="0" y="1"/>
                  </a:moveTo>
                  <a:lnTo>
                    <a:pt x="0" y="2130"/>
                  </a:lnTo>
                  <a:lnTo>
                    <a:pt x="9401" y="2130"/>
                  </a:lnTo>
                  <a:lnTo>
                    <a:pt x="9401" y="1"/>
                  </a:lnTo>
                  <a:close/>
                </a:path>
              </a:pathLst>
            </a:custGeom>
            <a:solidFill>
              <a:srgbClr val="FB4D4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2">
    <p:spTree>
      <p:nvGrpSpPr>
        <p:cNvPr id="123" name="Shape 123"/>
        <p:cNvGrpSpPr/>
        <p:nvPr/>
      </p:nvGrpSpPr>
      <p:grpSpPr>
        <a:xfrm>
          <a:off x="0" y="0"/>
          <a:ext cx="0" cy="0"/>
          <a:chOff x="0" y="0"/>
          <a:chExt cx="0" cy="0"/>
        </a:xfrm>
      </p:grpSpPr>
      <p:sp>
        <p:nvSpPr>
          <p:cNvPr id="124" name="Google Shape;12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IMG_0407.JPG" id="125" name="Google Shape;125;p20"/>
          <p:cNvPicPr preferRelativeResize="0"/>
          <p:nvPr/>
        </p:nvPicPr>
        <p:blipFill rotWithShape="1">
          <a:blip r:embed="rId2">
            <a:alphaModFix/>
          </a:blip>
          <a:srcRect b="12495" l="0" r="0" t="12502"/>
          <a:stretch/>
        </p:blipFill>
        <p:spPr>
          <a:xfrm>
            <a:off x="-30675" y="0"/>
            <a:ext cx="9238698" cy="5196771"/>
          </a:xfrm>
          <a:prstGeom prst="rect">
            <a:avLst/>
          </a:prstGeom>
          <a:noFill/>
          <a:ln>
            <a:noFill/>
          </a:ln>
        </p:spPr>
      </p:pic>
      <p:pic>
        <p:nvPicPr>
          <p:cNvPr id="126" name="Google Shape;126;p20"/>
          <p:cNvPicPr preferRelativeResize="0"/>
          <p:nvPr/>
        </p:nvPicPr>
        <p:blipFill>
          <a:blip r:embed="rId3">
            <a:alphaModFix/>
          </a:blip>
          <a:stretch>
            <a:fillRect/>
          </a:stretch>
        </p:blipFill>
        <p:spPr>
          <a:xfrm>
            <a:off x="-30675" y="0"/>
            <a:ext cx="9238700" cy="5196774"/>
          </a:xfrm>
          <a:prstGeom prst="rect">
            <a:avLst/>
          </a:prstGeom>
          <a:noFill/>
          <a:ln>
            <a:noFill/>
          </a:ln>
        </p:spPr>
      </p:pic>
      <p:sp>
        <p:nvSpPr>
          <p:cNvPr id="127" name="Google Shape;127;p20"/>
          <p:cNvSpPr txBox="1"/>
          <p:nvPr>
            <p:ph type="title"/>
          </p:nvPr>
        </p:nvSpPr>
        <p:spPr>
          <a:xfrm>
            <a:off x="311700" y="345725"/>
            <a:ext cx="4380300" cy="1814100"/>
          </a:xfrm>
          <a:prstGeom prst="rect">
            <a:avLst/>
          </a:prstGeom>
        </p:spPr>
        <p:txBody>
          <a:bodyPr anchorCtr="0" anchor="t" bIns="91425" lIns="91425" spcFirstLastPara="1" rIns="91425" wrap="square" tIns="91425">
            <a:normAutofit/>
          </a:bodyPr>
          <a:lstStyle>
            <a:lvl1pPr lvl="0" rtl="0">
              <a:spcBef>
                <a:spcPts val="0"/>
              </a:spcBef>
              <a:spcAft>
                <a:spcPts val="0"/>
              </a:spcAft>
              <a:buNone/>
              <a:defRPr b="1" sz="3600">
                <a:solidFill>
                  <a:srgbClr val="FFFFFF"/>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cs231n.stanford.edu/slides/2016/winter1516_lecture7.pdf" TargetMode="External"/><Relationship Id="rId4" Type="http://schemas.openxmlformats.org/officeDocument/2006/relationships/hyperlink" Target="https://towardsdatascience.com/an-introduction-to-convolutional-neural-networks-eb0b60b58fd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hyperlink" Target="https://apps.nearmap.com/maps/#/7e_HKNRxQNi1e1eSJe75uA/@30.2855729,-97.7140192,18.00z,0d/V/20220515"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9.png"/><Relationship Id="rId5" Type="http://schemas.openxmlformats.org/officeDocument/2006/relationships/image" Target="../media/image38.jp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nvSpPr>
        <p:spPr>
          <a:xfrm>
            <a:off x="685800" y="228600"/>
            <a:ext cx="851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chemeClr val="lt1"/>
                </a:solidFill>
                <a:latin typeface="Montserrat"/>
                <a:ea typeface="Montserrat"/>
                <a:cs typeface="Montserrat"/>
                <a:sym typeface="Montserrat"/>
              </a:rPr>
              <a:t>COMPUTER VISION FOR</a:t>
            </a:r>
            <a:endParaRPr b="1" sz="42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4200">
                <a:solidFill>
                  <a:schemeClr val="lt1"/>
                </a:solidFill>
                <a:latin typeface="Montserrat"/>
                <a:ea typeface="Montserrat"/>
                <a:cs typeface="Montserrat"/>
                <a:sym typeface="Montserrat"/>
              </a:rPr>
              <a:t>WETLAND IDENTIFICATION</a:t>
            </a:r>
            <a:endParaRPr/>
          </a:p>
        </p:txBody>
      </p:sp>
      <p:sp>
        <p:nvSpPr>
          <p:cNvPr id="133" name="Google Shape;133;p21"/>
          <p:cNvSpPr txBox="1"/>
          <p:nvPr>
            <p:ph idx="1" type="subTitle"/>
          </p:nvPr>
        </p:nvSpPr>
        <p:spPr>
          <a:xfrm>
            <a:off x="1413300" y="2113725"/>
            <a:ext cx="7790700" cy="1305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Citywide Analytics Team, </a:t>
            </a:r>
            <a:endParaRPr/>
          </a:p>
          <a:p>
            <a:pPr indent="0" lvl="0" marL="0" rtl="0" algn="l">
              <a:spcBef>
                <a:spcPts val="1200"/>
              </a:spcBef>
              <a:spcAft>
                <a:spcPts val="0"/>
              </a:spcAft>
              <a:buNone/>
            </a:pPr>
            <a:r>
              <a:rPr lang="en"/>
              <a:t>Department of Innovation and Technology</a:t>
            </a:r>
            <a:endParaRPr/>
          </a:p>
          <a:p>
            <a:pPr indent="0" lvl="0" marL="0" rtl="0" algn="l">
              <a:spcBef>
                <a:spcPts val="1200"/>
              </a:spcBef>
              <a:spcAft>
                <a:spcPts val="1200"/>
              </a:spcAft>
              <a:buNone/>
            </a:pPr>
            <a:r>
              <a:t/>
            </a:r>
            <a:endParaRPr/>
          </a:p>
        </p:txBody>
      </p:sp>
      <p:sp>
        <p:nvSpPr>
          <p:cNvPr id="134" name="Google Shape;134;p21"/>
          <p:cNvSpPr txBox="1"/>
          <p:nvPr>
            <p:ph idx="1" type="subTitle"/>
          </p:nvPr>
        </p:nvSpPr>
        <p:spPr>
          <a:xfrm>
            <a:off x="4787700" y="4089200"/>
            <a:ext cx="4356300" cy="1186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Brinda Sapra</a:t>
            </a:r>
            <a:endParaRPr/>
          </a:p>
          <a:p>
            <a:pPr indent="0" lvl="0" marL="0" rtl="0" algn="l">
              <a:spcBef>
                <a:spcPts val="1200"/>
              </a:spcBef>
              <a:spcAft>
                <a:spcPts val="1200"/>
              </a:spcAft>
              <a:buNone/>
            </a:pPr>
            <a:r>
              <a:rPr lang="en"/>
              <a:t>Data Science Fellow, Coding It Forward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idx="1" type="body"/>
          </p:nvPr>
        </p:nvSpPr>
        <p:spPr>
          <a:xfrm>
            <a:off x="222700" y="897725"/>
            <a:ext cx="8693100" cy="4009500"/>
          </a:xfrm>
          <a:prstGeom prst="rect">
            <a:avLst/>
          </a:prstGeom>
        </p:spPr>
        <p:txBody>
          <a:bodyPr anchorCtr="0" anchor="t" bIns="91425" lIns="91425" spcFirstLastPara="1" rIns="91425" wrap="square" tIns="91425">
            <a:normAutofit/>
          </a:bodyPr>
          <a:lstStyle/>
          <a:p>
            <a:pPr indent="-241300" lvl="0" marL="342900" rtl="0" algn="l">
              <a:spcBef>
                <a:spcPts val="0"/>
              </a:spcBef>
              <a:spcAft>
                <a:spcPts val="0"/>
              </a:spcAft>
              <a:buSzPts val="1200"/>
              <a:buChar char="●"/>
            </a:pPr>
            <a:r>
              <a:rPr lang="en"/>
              <a:t>Integrate model’s predictions with the Environment Department’s work for resource allocation on identifying wetlands</a:t>
            </a:r>
            <a:endParaRPr/>
          </a:p>
          <a:p>
            <a:pPr indent="-241300" lvl="0" marL="342900" rtl="0" algn="l">
              <a:spcBef>
                <a:spcPts val="0"/>
              </a:spcBef>
              <a:spcAft>
                <a:spcPts val="0"/>
              </a:spcAft>
              <a:buSzPts val="1200"/>
              <a:buChar char="●"/>
            </a:pPr>
            <a:r>
              <a:rPr lang="en"/>
              <a:t>Tune hyper-parameters (eg. number of layers, dimensions of each layer, epochs) to improve current model’s prediction accuracy</a:t>
            </a:r>
            <a:endParaRPr/>
          </a:p>
          <a:p>
            <a:pPr indent="-241300" lvl="0" marL="342900" rtl="0" algn="l">
              <a:spcBef>
                <a:spcPts val="0"/>
              </a:spcBef>
              <a:spcAft>
                <a:spcPts val="0"/>
              </a:spcAft>
              <a:buSzPts val="1200"/>
              <a:buChar char="●"/>
            </a:pPr>
            <a:r>
              <a:rPr lang="en"/>
              <a:t>K-fold c</a:t>
            </a:r>
            <a:r>
              <a:rPr lang="en"/>
              <a:t>ross-validation to reduce over-fitting (improve model’s ability to generalise its learnings on new images) </a:t>
            </a:r>
            <a:endParaRPr/>
          </a:p>
          <a:p>
            <a:pPr indent="-254000" lvl="1" marL="685800" rtl="0" algn="l">
              <a:spcBef>
                <a:spcPts val="0"/>
              </a:spcBef>
              <a:spcAft>
                <a:spcPts val="0"/>
              </a:spcAft>
              <a:buClr>
                <a:schemeClr val="dk1"/>
              </a:buClr>
              <a:buSzPts val="1400"/>
              <a:buFont typeface="Arial"/>
              <a:buChar char="●"/>
            </a:pPr>
            <a:r>
              <a:rPr lang="en">
                <a:solidFill>
                  <a:schemeClr val="dk1"/>
                </a:solidFill>
                <a:latin typeface="Arial"/>
                <a:ea typeface="Arial"/>
                <a:cs typeface="Arial"/>
                <a:sym typeface="Arial"/>
              </a:rPr>
              <a:t>Code provided, need to just run it!</a:t>
            </a:r>
            <a:endParaRPr>
              <a:solidFill>
                <a:schemeClr val="dk1"/>
              </a:solidFill>
              <a:latin typeface="Arial"/>
              <a:ea typeface="Arial"/>
              <a:cs typeface="Arial"/>
              <a:sym typeface="Arial"/>
            </a:endParaRPr>
          </a:p>
        </p:txBody>
      </p:sp>
      <p:sp>
        <p:nvSpPr>
          <p:cNvPr id="235" name="Google Shape;235;p30"/>
          <p:cNvSpPr txBox="1"/>
          <p:nvPr>
            <p:ph type="title"/>
          </p:nvPr>
        </p:nvSpPr>
        <p:spPr>
          <a:xfrm>
            <a:off x="222712" y="30150"/>
            <a:ext cx="77751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PREDICTING WETLANDS ROADMAP: NEXT STEPS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311700" y="345725"/>
            <a:ext cx="4380300" cy="67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THANK YOU!</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ctrTitle"/>
          </p:nvPr>
        </p:nvSpPr>
        <p:spPr>
          <a:xfrm>
            <a:off x="2786725" y="1916900"/>
            <a:ext cx="4071000" cy="9936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None/>
            </a:pPr>
            <a:r>
              <a:rPr lang="en"/>
              <a:t>APPENDIX</a:t>
            </a:r>
            <a:endParaRPr/>
          </a:p>
        </p:txBody>
      </p:sp>
      <p:sp>
        <p:nvSpPr>
          <p:cNvPr id="246" name="Google Shape;246;p32"/>
          <p:cNvSpPr txBox="1"/>
          <p:nvPr/>
        </p:nvSpPr>
        <p:spPr>
          <a:xfrm>
            <a:off x="3105150" y="2882125"/>
            <a:ext cx="376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lt1"/>
                </a:solidFill>
                <a:hlinkClick r:id="rId3">
                  <a:extLst>
                    <a:ext uri="{A12FA001-AC4F-418D-AE19-62706E023703}">
                      <ahyp:hlinkClr val="tx"/>
                    </a:ext>
                  </a:extLst>
                </a:hlinkClick>
              </a:rPr>
              <a:t>Source: Stanford Lecture Slides</a:t>
            </a:r>
            <a:r>
              <a:rPr lang="en" sz="1100">
                <a:solidFill>
                  <a:schemeClr val="lt1"/>
                </a:solidFill>
              </a:rPr>
              <a:t>, </a:t>
            </a:r>
            <a:r>
              <a:rPr lang="en" sz="1100" u="sng">
                <a:solidFill>
                  <a:schemeClr val="lt1"/>
                </a:solidFill>
                <a:hlinkClick r:id="rId4">
                  <a:extLst>
                    <a:ext uri="{A12FA001-AC4F-418D-AE19-62706E023703}">
                      <ahyp:hlinkClr val="tx"/>
                    </a:ext>
                  </a:extLst>
                </a:hlinkClick>
              </a:rPr>
              <a:t>Towards Data Science</a:t>
            </a:r>
            <a:r>
              <a:rPr lang="en" sz="1100">
                <a:solidFill>
                  <a:srgbClr val="FFFFFF"/>
                </a:solidFill>
              </a:rPr>
              <a:t> </a:t>
            </a:r>
            <a:endParaRPr sz="11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92650" y="30150"/>
            <a:ext cx="89682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CNN</a:t>
            </a:r>
            <a:endParaRPr/>
          </a:p>
        </p:txBody>
      </p:sp>
      <p:sp>
        <p:nvSpPr>
          <p:cNvPr id="252" name="Google Shape;252;p33"/>
          <p:cNvSpPr txBox="1"/>
          <p:nvPr>
            <p:ph idx="4294967295" type="body"/>
          </p:nvPr>
        </p:nvSpPr>
        <p:spPr>
          <a:xfrm>
            <a:off x="222700" y="972250"/>
            <a:ext cx="8680200" cy="8208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Clr>
                <a:schemeClr val="dk1"/>
              </a:buClr>
              <a:buSzPts val="1800"/>
              <a:buFont typeface="Montserrat"/>
              <a:buChar char="●"/>
            </a:pPr>
            <a:r>
              <a:rPr b="1" lang="en">
                <a:solidFill>
                  <a:schemeClr val="dk1"/>
                </a:solidFill>
                <a:latin typeface="Montserrat"/>
                <a:ea typeface="Montserrat"/>
                <a:cs typeface="Montserrat"/>
                <a:sym typeface="Montserrat"/>
              </a:rPr>
              <a:t>Image Classification</a:t>
            </a:r>
            <a:endParaRPr b="1">
              <a:solidFill>
                <a:schemeClr val="dk1"/>
              </a:solidFill>
              <a:latin typeface="Montserrat"/>
              <a:ea typeface="Montserrat"/>
              <a:cs typeface="Montserrat"/>
              <a:sym typeface="Montserrat"/>
            </a:endParaRPr>
          </a:p>
          <a:p>
            <a:pPr indent="-254000" lvl="1" marL="685800" rtl="0" algn="l">
              <a:spcBef>
                <a:spcPts val="0"/>
              </a:spcBef>
              <a:spcAft>
                <a:spcPts val="0"/>
              </a:spcAft>
              <a:buClr>
                <a:schemeClr val="dk1"/>
              </a:buClr>
              <a:buSzPts val="1400"/>
              <a:buFont typeface="Montserrat"/>
              <a:buChar char="○"/>
            </a:pPr>
            <a:r>
              <a:rPr lang="en" sz="1350">
                <a:solidFill>
                  <a:srgbClr val="222222"/>
                </a:solidFill>
                <a:highlight>
                  <a:srgbClr val="FFFFFF"/>
                </a:highlight>
              </a:rPr>
              <a:t>Classify an entire image into a class label</a:t>
            </a:r>
            <a:endParaRPr>
              <a:solidFill>
                <a:schemeClr val="dk1"/>
              </a:solidFill>
              <a:latin typeface="Montserrat"/>
              <a:ea typeface="Montserrat"/>
              <a:cs typeface="Montserrat"/>
              <a:sym typeface="Montserrat"/>
            </a:endParaRPr>
          </a:p>
        </p:txBody>
      </p:sp>
      <p:pic>
        <p:nvPicPr>
          <p:cNvPr id="253" name="Google Shape;253;p33"/>
          <p:cNvPicPr preferRelativeResize="0"/>
          <p:nvPr/>
        </p:nvPicPr>
        <p:blipFill>
          <a:blip r:embed="rId3">
            <a:alphaModFix/>
          </a:blip>
          <a:stretch>
            <a:fillRect/>
          </a:stretch>
        </p:blipFill>
        <p:spPr>
          <a:xfrm>
            <a:off x="2625200" y="1793050"/>
            <a:ext cx="3875203" cy="3045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92650" y="30150"/>
            <a:ext cx="89682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CNN</a:t>
            </a:r>
            <a:endParaRPr/>
          </a:p>
        </p:txBody>
      </p:sp>
      <p:sp>
        <p:nvSpPr>
          <p:cNvPr id="259" name="Google Shape;259;p34"/>
          <p:cNvSpPr txBox="1"/>
          <p:nvPr>
            <p:ph idx="4294967295" type="body"/>
          </p:nvPr>
        </p:nvSpPr>
        <p:spPr>
          <a:xfrm>
            <a:off x="222700" y="743650"/>
            <a:ext cx="8680200" cy="24567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Clr>
                <a:schemeClr val="dk1"/>
              </a:buClr>
              <a:buSzPts val="1800"/>
              <a:buFont typeface="Montserrat"/>
              <a:buChar char="●"/>
            </a:pPr>
            <a:r>
              <a:rPr b="1" lang="en">
                <a:solidFill>
                  <a:schemeClr val="dk1"/>
                </a:solidFill>
                <a:latin typeface="Montserrat"/>
                <a:ea typeface="Montserrat"/>
                <a:cs typeface="Montserrat"/>
                <a:sym typeface="Montserrat"/>
              </a:rPr>
              <a:t>Image Segmentation</a:t>
            </a:r>
            <a:endParaRPr b="1">
              <a:solidFill>
                <a:schemeClr val="dk1"/>
              </a:solidFill>
              <a:latin typeface="Montserrat"/>
              <a:ea typeface="Montserrat"/>
              <a:cs typeface="Montserrat"/>
              <a:sym typeface="Montserrat"/>
            </a:endParaRPr>
          </a:p>
          <a:p>
            <a:pPr indent="-254000" lvl="1" marL="6858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Partitioning an image into multiple segments and then analysing the pixels</a:t>
            </a:r>
            <a:endParaRPr b="1">
              <a:solidFill>
                <a:schemeClr val="dk1"/>
              </a:solidFill>
              <a:latin typeface="Montserrat"/>
              <a:ea typeface="Montserrat"/>
              <a:cs typeface="Montserrat"/>
              <a:sym typeface="Montserrat"/>
            </a:endParaRPr>
          </a:p>
          <a:p>
            <a:pPr indent="-279400" lvl="0" marL="342900" rtl="0" algn="l">
              <a:spcBef>
                <a:spcPts val="0"/>
              </a:spcBef>
              <a:spcAft>
                <a:spcPts val="0"/>
              </a:spcAft>
              <a:buClr>
                <a:schemeClr val="dk1"/>
              </a:buClr>
              <a:buSzPts val="1800"/>
              <a:buFont typeface="Montserrat"/>
              <a:buChar char="●"/>
            </a:pPr>
            <a:r>
              <a:rPr b="1" lang="en">
                <a:solidFill>
                  <a:schemeClr val="dk1"/>
                </a:solidFill>
                <a:latin typeface="Montserrat"/>
                <a:ea typeface="Montserrat"/>
                <a:cs typeface="Montserrat"/>
                <a:sym typeface="Montserrat"/>
              </a:rPr>
              <a:t>Semantic Segmentation </a:t>
            </a:r>
            <a:endParaRPr b="1">
              <a:solidFill>
                <a:schemeClr val="dk1"/>
              </a:solidFill>
              <a:latin typeface="Montserrat"/>
              <a:ea typeface="Montserrat"/>
              <a:cs typeface="Montserrat"/>
              <a:sym typeface="Montserrat"/>
            </a:endParaRPr>
          </a:p>
          <a:p>
            <a:pPr indent="-254000" lvl="1" marL="685800" rtl="0" algn="l">
              <a:spcBef>
                <a:spcPts val="0"/>
              </a:spcBef>
              <a:spcAft>
                <a:spcPts val="0"/>
              </a:spcAft>
              <a:buClr>
                <a:schemeClr val="dk1"/>
              </a:buClr>
              <a:buSzPts val="1400"/>
              <a:buFont typeface="Montserrat"/>
              <a:buChar char="○"/>
            </a:pPr>
            <a:r>
              <a:rPr lang="en" sz="1350">
                <a:solidFill>
                  <a:srgbClr val="222222"/>
                </a:solidFill>
                <a:highlight>
                  <a:srgbClr val="FFFFFF"/>
                </a:highlight>
              </a:rPr>
              <a:t>Task of assigning a class to every pixel in a given image</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254000" lvl="1" marL="6858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Different from image classification which assigns a class to an entire image. </a:t>
            </a:r>
            <a:endParaRPr>
              <a:solidFill>
                <a:schemeClr val="dk1"/>
              </a:solidFill>
              <a:latin typeface="Montserrat"/>
              <a:ea typeface="Montserrat"/>
              <a:cs typeface="Montserrat"/>
              <a:sym typeface="Montserrat"/>
            </a:endParaRPr>
          </a:p>
          <a:p>
            <a:pPr indent="-254000" lvl="1" marL="6858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Example - self driving vehicles use this to navigate route</a:t>
            </a:r>
            <a:endParaRPr>
              <a:solidFill>
                <a:schemeClr val="dk1"/>
              </a:solidFill>
              <a:latin typeface="Montserrat"/>
              <a:ea typeface="Montserrat"/>
              <a:cs typeface="Montserrat"/>
              <a:sym typeface="Montserrat"/>
            </a:endParaRPr>
          </a:p>
          <a:p>
            <a:pPr indent="-279400" lvl="0" marL="342900" rtl="0" algn="l">
              <a:spcBef>
                <a:spcPts val="0"/>
              </a:spcBef>
              <a:spcAft>
                <a:spcPts val="0"/>
              </a:spcAft>
              <a:buClr>
                <a:schemeClr val="dk1"/>
              </a:buClr>
              <a:buSzPts val="1800"/>
              <a:buFont typeface="Montserrat"/>
              <a:buChar char="●"/>
            </a:pPr>
            <a:r>
              <a:rPr b="1" lang="en">
                <a:solidFill>
                  <a:schemeClr val="dk1"/>
                </a:solidFill>
                <a:latin typeface="Montserrat"/>
                <a:ea typeface="Montserrat"/>
                <a:cs typeface="Montserrat"/>
                <a:sym typeface="Montserrat"/>
              </a:rPr>
              <a:t>Instance Segmentation</a:t>
            </a:r>
            <a:endParaRPr b="1">
              <a:solidFill>
                <a:schemeClr val="dk1"/>
              </a:solidFill>
              <a:latin typeface="Montserrat"/>
              <a:ea typeface="Montserrat"/>
              <a:cs typeface="Montserrat"/>
              <a:sym typeface="Montserrat"/>
            </a:endParaRPr>
          </a:p>
          <a:p>
            <a:pPr indent="-254000" lvl="1" marL="685800" rtl="0" algn="l">
              <a:spcBef>
                <a:spcPts val="0"/>
              </a:spcBef>
              <a:spcAft>
                <a:spcPts val="0"/>
              </a:spcAft>
              <a:buClr>
                <a:schemeClr val="dk1"/>
              </a:buClr>
              <a:buSzPts val="1400"/>
              <a:buFont typeface="Montserrat"/>
              <a:buChar char="○"/>
            </a:pPr>
            <a:r>
              <a:rPr lang="en" sz="1350">
                <a:solidFill>
                  <a:srgbClr val="222222"/>
                </a:solidFill>
                <a:highlight>
                  <a:srgbClr val="FFFFFF"/>
                </a:highlight>
              </a:rPr>
              <a:t>Different instances of the same class are segmented individually in instance segmentation.</a:t>
            </a:r>
            <a:endParaRPr>
              <a:solidFill>
                <a:schemeClr val="dk1"/>
              </a:solidFill>
              <a:latin typeface="Montserrat"/>
              <a:ea typeface="Montserrat"/>
              <a:cs typeface="Montserrat"/>
              <a:sym typeface="Montserrat"/>
            </a:endParaRPr>
          </a:p>
        </p:txBody>
      </p:sp>
      <p:pic>
        <p:nvPicPr>
          <p:cNvPr id="260" name="Google Shape;260;p34"/>
          <p:cNvPicPr preferRelativeResize="0"/>
          <p:nvPr/>
        </p:nvPicPr>
        <p:blipFill>
          <a:blip r:embed="rId3">
            <a:alphaModFix/>
          </a:blip>
          <a:stretch>
            <a:fillRect/>
          </a:stretch>
        </p:blipFill>
        <p:spPr>
          <a:xfrm>
            <a:off x="1905000" y="3200350"/>
            <a:ext cx="4331188" cy="163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92650" y="30150"/>
            <a:ext cx="89682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CNN</a:t>
            </a:r>
            <a:endParaRPr/>
          </a:p>
        </p:txBody>
      </p:sp>
      <p:sp>
        <p:nvSpPr>
          <p:cNvPr id="266" name="Google Shape;266;p35"/>
          <p:cNvSpPr txBox="1"/>
          <p:nvPr>
            <p:ph idx="4294967295" type="body"/>
          </p:nvPr>
        </p:nvSpPr>
        <p:spPr>
          <a:xfrm>
            <a:off x="222700" y="972250"/>
            <a:ext cx="8680200" cy="19848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Clr>
                <a:schemeClr val="dk1"/>
              </a:buClr>
              <a:buSzPts val="1800"/>
              <a:buFont typeface="Montserrat"/>
              <a:buChar char="●"/>
            </a:pPr>
            <a:r>
              <a:rPr b="1" lang="en">
                <a:solidFill>
                  <a:schemeClr val="dk1"/>
                </a:solidFill>
                <a:latin typeface="Montserrat"/>
                <a:ea typeface="Montserrat"/>
                <a:cs typeface="Montserrat"/>
                <a:sym typeface="Montserrat"/>
              </a:rPr>
              <a:t>Image Recognition</a:t>
            </a:r>
            <a:endParaRPr b="1">
              <a:solidFill>
                <a:schemeClr val="dk1"/>
              </a:solidFill>
              <a:latin typeface="Montserrat"/>
              <a:ea typeface="Montserrat"/>
              <a:cs typeface="Montserrat"/>
              <a:sym typeface="Montserrat"/>
            </a:endParaRPr>
          </a:p>
          <a:p>
            <a:pPr indent="-254000" lvl="1" marL="685800" rtl="0" algn="l">
              <a:spcBef>
                <a:spcPts val="0"/>
              </a:spcBef>
              <a:spcAft>
                <a:spcPts val="0"/>
              </a:spcAft>
              <a:buClr>
                <a:schemeClr val="dk1"/>
              </a:buClr>
              <a:buSzPts val="1400"/>
              <a:buFont typeface="Montserrat"/>
              <a:buChar char="○"/>
            </a:pPr>
            <a:r>
              <a:rPr lang="en" sz="1350">
                <a:solidFill>
                  <a:srgbClr val="222222"/>
                </a:solidFill>
                <a:highlight>
                  <a:srgbClr val="FFFFFF"/>
                </a:highlight>
              </a:rPr>
              <a:t>Detect the object, classify it and then recognize it</a:t>
            </a:r>
            <a:endParaRPr sz="1350">
              <a:solidFill>
                <a:srgbClr val="222222"/>
              </a:solidFill>
              <a:highlight>
                <a:srgbClr val="FFFFFF"/>
              </a:highlight>
            </a:endParaRPr>
          </a:p>
          <a:p>
            <a:pPr indent="-250825" lvl="1" marL="685800" rtl="0" algn="l">
              <a:spcBef>
                <a:spcPts val="0"/>
              </a:spcBef>
              <a:spcAft>
                <a:spcPts val="0"/>
              </a:spcAft>
              <a:buClr>
                <a:srgbClr val="222222"/>
              </a:buClr>
              <a:buSzPts val="1350"/>
              <a:buChar char="○"/>
            </a:pPr>
            <a:r>
              <a:rPr lang="en" sz="1350">
                <a:solidFill>
                  <a:srgbClr val="222222"/>
                </a:solidFill>
                <a:highlight>
                  <a:srgbClr val="FFFFFF"/>
                </a:highlight>
              </a:rPr>
              <a:t>Face Recognition - first detect the face in the image scanned by your phone, then classify it as human fae, then it matches the image with the face of the owner’s image</a:t>
            </a:r>
            <a:endParaRPr sz="1350">
              <a:solidFill>
                <a:srgbClr val="222222"/>
              </a:solidFill>
              <a:highlight>
                <a:srgbClr val="FFFFFF"/>
              </a:highlight>
            </a:endParaRPr>
          </a:p>
          <a:p>
            <a:pPr indent="-254000" lvl="1" marL="685800" rtl="0" algn="l">
              <a:spcBef>
                <a:spcPts val="0"/>
              </a:spcBef>
              <a:spcAft>
                <a:spcPts val="0"/>
              </a:spcAft>
              <a:buClr>
                <a:schemeClr val="dk1"/>
              </a:buClr>
              <a:buSzPts val="1400"/>
              <a:buFont typeface="Montserrat"/>
              <a:buChar char="○"/>
            </a:pPr>
            <a:r>
              <a:rPr lang="en" sz="1350">
                <a:solidFill>
                  <a:srgbClr val="222222"/>
                </a:solidFill>
                <a:highlight>
                  <a:srgbClr val="FFFFFF"/>
                </a:highlight>
              </a:rPr>
              <a:t>Amazon, employs CNN for image recognition to make suggestions in the “you might also like” area. The presumption is based on the user’s expressed behavior. The products are matched based on visual criteria, such as red shoes and red lipstick for a red outfit.</a:t>
            </a:r>
            <a:endParaRPr>
              <a:solidFill>
                <a:schemeClr val="dk1"/>
              </a:solidFill>
              <a:latin typeface="Montserrat"/>
              <a:ea typeface="Montserrat"/>
              <a:cs typeface="Montserrat"/>
              <a:sym typeface="Montserrat"/>
            </a:endParaRPr>
          </a:p>
        </p:txBody>
      </p:sp>
      <p:pic>
        <p:nvPicPr>
          <p:cNvPr id="267" name="Google Shape;267;p35"/>
          <p:cNvPicPr preferRelativeResize="0"/>
          <p:nvPr/>
        </p:nvPicPr>
        <p:blipFill>
          <a:blip r:embed="rId3">
            <a:alphaModFix/>
          </a:blip>
          <a:stretch>
            <a:fillRect/>
          </a:stretch>
        </p:blipFill>
        <p:spPr>
          <a:xfrm>
            <a:off x="3015150" y="2957050"/>
            <a:ext cx="2626621" cy="1881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92650" y="30150"/>
            <a:ext cx="89682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 (CNN) - II</a:t>
            </a:r>
            <a:endParaRPr/>
          </a:p>
        </p:txBody>
      </p:sp>
      <p:pic>
        <p:nvPicPr>
          <p:cNvPr id="273" name="Google Shape;273;p36"/>
          <p:cNvPicPr preferRelativeResize="0"/>
          <p:nvPr/>
        </p:nvPicPr>
        <p:blipFill>
          <a:blip r:embed="rId3">
            <a:alphaModFix/>
          </a:blip>
          <a:stretch>
            <a:fillRect/>
          </a:stretch>
        </p:blipFill>
        <p:spPr>
          <a:xfrm>
            <a:off x="428225" y="932901"/>
            <a:ext cx="8410974" cy="4013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92650" y="30150"/>
            <a:ext cx="89682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 (CNN) - II</a:t>
            </a:r>
            <a:endParaRPr/>
          </a:p>
        </p:txBody>
      </p:sp>
      <p:pic>
        <p:nvPicPr>
          <p:cNvPr id="279" name="Google Shape;279;p37"/>
          <p:cNvPicPr preferRelativeResize="0"/>
          <p:nvPr/>
        </p:nvPicPr>
        <p:blipFill>
          <a:blip r:embed="rId3">
            <a:alphaModFix/>
          </a:blip>
          <a:stretch>
            <a:fillRect/>
          </a:stretch>
        </p:blipFill>
        <p:spPr>
          <a:xfrm>
            <a:off x="384275" y="952500"/>
            <a:ext cx="8295574" cy="388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92650" y="30150"/>
            <a:ext cx="89682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 (CNN) - III</a:t>
            </a:r>
            <a:endParaRPr/>
          </a:p>
        </p:txBody>
      </p:sp>
      <p:pic>
        <p:nvPicPr>
          <p:cNvPr id="285" name="Google Shape;285;p38"/>
          <p:cNvPicPr preferRelativeResize="0"/>
          <p:nvPr/>
        </p:nvPicPr>
        <p:blipFill>
          <a:blip r:embed="rId3">
            <a:alphaModFix/>
          </a:blip>
          <a:stretch>
            <a:fillRect/>
          </a:stretch>
        </p:blipFill>
        <p:spPr>
          <a:xfrm>
            <a:off x="298712" y="911625"/>
            <a:ext cx="8556076" cy="4033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92650" y="30150"/>
            <a:ext cx="89682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 (CNN) - IV</a:t>
            </a:r>
            <a:endParaRPr/>
          </a:p>
        </p:txBody>
      </p:sp>
      <p:pic>
        <p:nvPicPr>
          <p:cNvPr id="291" name="Google Shape;291;p39"/>
          <p:cNvPicPr preferRelativeResize="0"/>
          <p:nvPr/>
        </p:nvPicPr>
        <p:blipFill>
          <a:blip r:embed="rId3">
            <a:alphaModFix/>
          </a:blip>
          <a:stretch>
            <a:fillRect/>
          </a:stretch>
        </p:blipFill>
        <p:spPr>
          <a:xfrm>
            <a:off x="653075" y="838525"/>
            <a:ext cx="7923899" cy="4152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222712" y="30150"/>
            <a:ext cx="77751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40" name="Google Shape;140;p22"/>
          <p:cNvSpPr txBox="1"/>
          <p:nvPr>
            <p:ph idx="4294967295" type="body"/>
          </p:nvPr>
        </p:nvSpPr>
        <p:spPr>
          <a:xfrm>
            <a:off x="1371925" y="1124650"/>
            <a:ext cx="7689000" cy="36240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Wetlands are capable of mitigating three major types of climate risks that Boston is facing: extreme heat, stormwater flooding, and coastal and riverine flooding.</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1200"/>
              </a:spcBef>
              <a:spcAft>
                <a:spcPts val="0"/>
              </a:spcAft>
              <a:buNone/>
            </a:pPr>
            <a:r>
              <a:rPr b="1" lang="en">
                <a:solidFill>
                  <a:schemeClr val="dk1"/>
                </a:solidFill>
                <a:latin typeface="Montserrat"/>
                <a:ea typeface="Montserrat"/>
                <a:cs typeface="Montserrat"/>
                <a:sym typeface="Montserrat"/>
              </a:rPr>
              <a:t>The Environment Department wants to use predictive analytics to identify wetlands in Boston.</a:t>
            </a:r>
            <a:endParaRPr b="1">
              <a:solidFill>
                <a:schemeClr val="dk1"/>
              </a:solidFill>
              <a:latin typeface="Montserrat"/>
              <a:ea typeface="Montserrat"/>
              <a:cs typeface="Montserrat"/>
              <a:sym typeface="Montserrat"/>
            </a:endParaRPr>
          </a:p>
          <a:p>
            <a:pPr indent="0" lvl="0" marL="0" rtl="0" algn="l">
              <a:spcBef>
                <a:spcPts val="1200"/>
              </a:spcBef>
              <a:spcAft>
                <a:spcPts val="0"/>
              </a:spcAft>
              <a:buNone/>
            </a:pPr>
            <a:r>
              <a:t/>
            </a:r>
            <a:endParaRPr b="1">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Predictions will complement the Department’s efforts to prioritize their resources by identifying likely wetland locations to validate through in-person, expert inspection.</a:t>
            </a:r>
            <a:endParaRPr b="1">
              <a:solidFill>
                <a:schemeClr val="dk1"/>
              </a:solidFill>
              <a:latin typeface="Montserrat"/>
              <a:ea typeface="Montserrat"/>
              <a:cs typeface="Montserrat"/>
              <a:sym typeface="Montserrat"/>
            </a:endParaRPr>
          </a:p>
        </p:txBody>
      </p:sp>
      <p:pic>
        <p:nvPicPr>
          <p:cNvPr id="141" name="Google Shape;141;p22"/>
          <p:cNvPicPr preferRelativeResize="0"/>
          <p:nvPr/>
        </p:nvPicPr>
        <p:blipFill>
          <a:blip r:embed="rId3">
            <a:alphaModFix/>
          </a:blip>
          <a:stretch>
            <a:fillRect/>
          </a:stretch>
        </p:blipFill>
        <p:spPr>
          <a:xfrm>
            <a:off x="478650" y="2446625"/>
            <a:ext cx="600200" cy="600200"/>
          </a:xfrm>
          <a:prstGeom prst="rect">
            <a:avLst/>
          </a:prstGeom>
          <a:noFill/>
          <a:ln>
            <a:noFill/>
          </a:ln>
        </p:spPr>
      </p:pic>
      <p:pic>
        <p:nvPicPr>
          <p:cNvPr id="142" name="Google Shape;142;p22"/>
          <p:cNvPicPr preferRelativeResize="0"/>
          <p:nvPr/>
        </p:nvPicPr>
        <p:blipFill>
          <a:blip r:embed="rId4">
            <a:alphaModFix/>
          </a:blip>
          <a:stretch>
            <a:fillRect/>
          </a:stretch>
        </p:blipFill>
        <p:spPr>
          <a:xfrm>
            <a:off x="478650" y="3828800"/>
            <a:ext cx="600200" cy="600200"/>
          </a:xfrm>
          <a:prstGeom prst="rect">
            <a:avLst/>
          </a:prstGeom>
          <a:noFill/>
          <a:ln>
            <a:noFill/>
          </a:ln>
        </p:spPr>
      </p:pic>
      <p:pic>
        <p:nvPicPr>
          <p:cNvPr id="143" name="Google Shape;143;p22"/>
          <p:cNvPicPr preferRelativeResize="0"/>
          <p:nvPr/>
        </p:nvPicPr>
        <p:blipFill>
          <a:blip r:embed="rId5">
            <a:alphaModFix/>
          </a:blip>
          <a:stretch>
            <a:fillRect/>
          </a:stretch>
        </p:blipFill>
        <p:spPr>
          <a:xfrm>
            <a:off x="402450" y="1186200"/>
            <a:ext cx="676400" cy="676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92650" y="30150"/>
            <a:ext cx="89682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 (CNN) - V</a:t>
            </a:r>
            <a:endParaRPr/>
          </a:p>
        </p:txBody>
      </p:sp>
      <p:pic>
        <p:nvPicPr>
          <p:cNvPr id="297" name="Google Shape;297;p40"/>
          <p:cNvPicPr preferRelativeResize="0"/>
          <p:nvPr/>
        </p:nvPicPr>
        <p:blipFill>
          <a:blip r:embed="rId3">
            <a:alphaModFix/>
          </a:blip>
          <a:stretch>
            <a:fillRect/>
          </a:stretch>
        </p:blipFill>
        <p:spPr>
          <a:xfrm>
            <a:off x="219475" y="871675"/>
            <a:ext cx="8695924" cy="406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222712" y="30150"/>
            <a:ext cx="77751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CONVOLUTIONAL NEURAL NETWORK (CNN) - VI</a:t>
            </a:r>
            <a:endParaRPr/>
          </a:p>
        </p:txBody>
      </p:sp>
      <p:pic>
        <p:nvPicPr>
          <p:cNvPr id="303" name="Google Shape;303;p41"/>
          <p:cNvPicPr preferRelativeResize="0"/>
          <p:nvPr/>
        </p:nvPicPr>
        <p:blipFill>
          <a:blip r:embed="rId3">
            <a:alphaModFix/>
          </a:blip>
          <a:stretch>
            <a:fillRect/>
          </a:stretch>
        </p:blipFill>
        <p:spPr>
          <a:xfrm>
            <a:off x="1066800" y="831731"/>
            <a:ext cx="6947376" cy="41593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idx="1" type="body"/>
          </p:nvPr>
        </p:nvSpPr>
        <p:spPr>
          <a:xfrm>
            <a:off x="222700" y="910925"/>
            <a:ext cx="4565100" cy="3877500"/>
          </a:xfrm>
          <a:prstGeom prst="rect">
            <a:avLst/>
          </a:prstGeom>
        </p:spPr>
        <p:txBody>
          <a:bodyPr anchorCtr="0" anchor="t" bIns="91425" lIns="91425" spcFirstLastPara="1" rIns="91425" wrap="square" tIns="91425">
            <a:normAutofit/>
          </a:bodyPr>
          <a:lstStyle/>
          <a:p>
            <a:pPr indent="-241300" lvl="0" marL="342900" rtl="0" algn="l">
              <a:spcBef>
                <a:spcPts val="0"/>
              </a:spcBef>
              <a:spcAft>
                <a:spcPts val="0"/>
              </a:spcAft>
              <a:buClr>
                <a:schemeClr val="dk1"/>
              </a:buClr>
              <a:buSzPts val="1200"/>
              <a:buChar char="●"/>
            </a:pPr>
            <a:r>
              <a:rPr lang="en">
                <a:solidFill>
                  <a:schemeClr val="dk1"/>
                </a:solidFill>
              </a:rPr>
              <a:t>Use satellite images to identify the presence of wetlands</a:t>
            </a:r>
            <a:endParaRPr>
              <a:solidFill>
                <a:schemeClr val="dk1"/>
              </a:solidFill>
            </a:endParaRPr>
          </a:p>
          <a:p>
            <a:pPr indent="-215900" lvl="1" marL="685800" rtl="0" algn="l">
              <a:spcBef>
                <a:spcPts val="0"/>
              </a:spcBef>
              <a:spcAft>
                <a:spcPts val="0"/>
              </a:spcAft>
              <a:buClr>
                <a:schemeClr val="dk1"/>
              </a:buClr>
              <a:buSzPts val="800"/>
              <a:buFont typeface="Arial"/>
              <a:buChar char="●"/>
            </a:pPr>
            <a:r>
              <a:rPr i="0" lang="en" u="sng">
                <a:solidFill>
                  <a:schemeClr val="dk1"/>
                </a:solidFill>
                <a:latin typeface="Arial"/>
                <a:ea typeface="Arial"/>
                <a:cs typeface="Arial"/>
                <a:sym typeface="Arial"/>
                <a:hlinkClick r:id="rId3">
                  <a:extLst>
                    <a:ext uri="{A12FA001-AC4F-418D-AE19-62706E023703}">
                      <ahyp:hlinkClr val="tx"/>
                    </a:ext>
                  </a:extLst>
                </a:hlinkClick>
              </a:rPr>
              <a:t>Nearmap</a:t>
            </a:r>
            <a:endParaRPr i="0">
              <a:solidFill>
                <a:schemeClr val="dk1"/>
              </a:solidFill>
              <a:latin typeface="Arial"/>
              <a:ea typeface="Arial"/>
              <a:cs typeface="Arial"/>
              <a:sym typeface="Arial"/>
            </a:endParaRPr>
          </a:p>
          <a:p>
            <a:pPr indent="-241300" lvl="0" marL="342900" rtl="0" algn="l">
              <a:spcBef>
                <a:spcPts val="0"/>
              </a:spcBef>
              <a:spcAft>
                <a:spcPts val="0"/>
              </a:spcAft>
              <a:buClr>
                <a:schemeClr val="dk1"/>
              </a:buClr>
              <a:buSzPts val="1200"/>
              <a:buChar char="●"/>
            </a:pPr>
            <a:r>
              <a:rPr lang="en">
                <a:solidFill>
                  <a:schemeClr val="dk1"/>
                </a:solidFill>
              </a:rPr>
              <a:t>Application of Computer Vision</a:t>
            </a:r>
            <a:endParaRPr>
              <a:solidFill>
                <a:schemeClr val="dk1"/>
              </a:solidFill>
            </a:endParaRPr>
          </a:p>
          <a:p>
            <a:pPr indent="-215900" lvl="1" marL="685800" rtl="0" algn="l">
              <a:spcBef>
                <a:spcPts val="0"/>
              </a:spcBef>
              <a:spcAft>
                <a:spcPts val="0"/>
              </a:spcAft>
              <a:buClr>
                <a:schemeClr val="dk1"/>
              </a:buClr>
              <a:buSzPts val="800"/>
              <a:buFont typeface="Arial"/>
              <a:buChar char="●"/>
            </a:pPr>
            <a:r>
              <a:rPr i="0" lang="en">
                <a:solidFill>
                  <a:schemeClr val="dk1"/>
                </a:solidFill>
                <a:latin typeface="Arial"/>
                <a:ea typeface="Arial"/>
                <a:cs typeface="Arial"/>
                <a:sym typeface="Arial"/>
              </a:rPr>
              <a:t>Train a machine learning model to predict whether an image contains a wetland or not</a:t>
            </a:r>
            <a:endParaRPr i="0">
              <a:solidFill>
                <a:schemeClr val="dk1"/>
              </a:solidFill>
              <a:latin typeface="Arial"/>
              <a:ea typeface="Arial"/>
              <a:cs typeface="Arial"/>
              <a:sym typeface="Arial"/>
            </a:endParaRPr>
          </a:p>
          <a:p>
            <a:pPr indent="-215900" lvl="1" marL="685800" rtl="0" algn="l">
              <a:spcBef>
                <a:spcPts val="0"/>
              </a:spcBef>
              <a:spcAft>
                <a:spcPts val="0"/>
              </a:spcAft>
              <a:buClr>
                <a:schemeClr val="dk1"/>
              </a:buClr>
              <a:buSzPts val="800"/>
              <a:buFont typeface="Arial"/>
              <a:buChar char="●"/>
            </a:pPr>
            <a:r>
              <a:rPr i="0" lang="en">
                <a:solidFill>
                  <a:schemeClr val="dk1"/>
                </a:solidFill>
                <a:latin typeface="Arial"/>
                <a:ea typeface="Arial"/>
                <a:cs typeface="Arial"/>
                <a:sym typeface="Arial"/>
              </a:rPr>
              <a:t>(a.k.a binary image classification)</a:t>
            </a:r>
            <a:endParaRPr i="0">
              <a:solidFill>
                <a:schemeClr val="dk1"/>
              </a:solidFill>
              <a:latin typeface="Arial"/>
              <a:ea typeface="Arial"/>
              <a:cs typeface="Arial"/>
              <a:sym typeface="Arial"/>
            </a:endParaRPr>
          </a:p>
          <a:p>
            <a:pPr indent="-215900" lvl="1" marL="685800" rtl="0" algn="l">
              <a:spcBef>
                <a:spcPts val="0"/>
              </a:spcBef>
              <a:spcAft>
                <a:spcPts val="0"/>
              </a:spcAft>
              <a:buClr>
                <a:schemeClr val="dk1"/>
              </a:buClr>
              <a:buSzPts val="800"/>
              <a:buFont typeface="Arial"/>
              <a:buChar char="●"/>
            </a:pPr>
            <a:r>
              <a:rPr i="0" lang="en">
                <a:solidFill>
                  <a:schemeClr val="dk1"/>
                </a:solidFill>
                <a:latin typeface="Arial"/>
                <a:ea typeface="Arial"/>
                <a:cs typeface="Arial"/>
                <a:sym typeface="Arial"/>
              </a:rPr>
              <a:t>2 class labels: “Wetland” or “Nonwetland”</a:t>
            </a:r>
            <a:endParaRPr i="0">
              <a:solidFill>
                <a:schemeClr val="dk1"/>
              </a:solidFill>
              <a:latin typeface="Arial"/>
              <a:ea typeface="Arial"/>
              <a:cs typeface="Arial"/>
              <a:sym typeface="Arial"/>
            </a:endParaRPr>
          </a:p>
        </p:txBody>
      </p:sp>
      <p:sp>
        <p:nvSpPr>
          <p:cNvPr id="149" name="Google Shape;149;p23"/>
          <p:cNvSpPr txBox="1"/>
          <p:nvPr>
            <p:ph type="title"/>
          </p:nvPr>
        </p:nvSpPr>
        <p:spPr>
          <a:xfrm>
            <a:off x="222712" y="30150"/>
            <a:ext cx="77751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pic>
        <p:nvPicPr>
          <p:cNvPr id="150" name="Google Shape;150;p23"/>
          <p:cNvPicPr preferRelativeResize="0"/>
          <p:nvPr/>
        </p:nvPicPr>
        <p:blipFill>
          <a:blip r:embed="rId4">
            <a:alphaModFix/>
          </a:blip>
          <a:stretch>
            <a:fillRect/>
          </a:stretch>
        </p:blipFill>
        <p:spPr>
          <a:xfrm>
            <a:off x="4920701" y="831725"/>
            <a:ext cx="3909875" cy="3956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idx="1" type="body"/>
          </p:nvPr>
        </p:nvSpPr>
        <p:spPr>
          <a:xfrm>
            <a:off x="144075" y="816550"/>
            <a:ext cx="4565100" cy="1660800"/>
          </a:xfrm>
          <a:prstGeom prst="rect">
            <a:avLst/>
          </a:prstGeom>
        </p:spPr>
        <p:txBody>
          <a:bodyPr anchorCtr="0" anchor="t" bIns="91425" lIns="91425" spcFirstLastPara="1" rIns="91425" wrap="square" tIns="91425">
            <a:normAutofit/>
          </a:bodyPr>
          <a:lstStyle/>
          <a:p>
            <a:pPr indent="-241300" lvl="0" marL="342900" rtl="0" algn="l">
              <a:spcBef>
                <a:spcPts val="0"/>
              </a:spcBef>
              <a:spcAft>
                <a:spcPts val="0"/>
              </a:spcAft>
              <a:buSzPts val="1200"/>
              <a:buChar char="●"/>
            </a:pPr>
            <a:r>
              <a:rPr lang="en"/>
              <a:t>Any natural water bodies </a:t>
            </a:r>
            <a:endParaRPr/>
          </a:p>
          <a:p>
            <a:pPr indent="-241300" lvl="0" marL="342900" rtl="0" algn="l">
              <a:spcBef>
                <a:spcPts val="0"/>
              </a:spcBef>
              <a:spcAft>
                <a:spcPts val="0"/>
              </a:spcAft>
              <a:buSzPts val="1200"/>
              <a:buChar char="●"/>
            </a:pPr>
            <a:r>
              <a:rPr lang="en"/>
              <a:t>Like lakes, ponds, river</a:t>
            </a:r>
            <a:endParaRPr/>
          </a:p>
          <a:p>
            <a:pPr indent="-241300" lvl="0" marL="342900" rtl="0" algn="l">
              <a:spcBef>
                <a:spcPts val="0"/>
              </a:spcBef>
              <a:spcAft>
                <a:spcPts val="0"/>
              </a:spcAft>
              <a:buSzPts val="1200"/>
              <a:buChar char="●"/>
            </a:pPr>
            <a:r>
              <a:rPr lang="en"/>
              <a:t>Excluding swimming pools (human-made water bodies)</a:t>
            </a:r>
            <a:endParaRPr/>
          </a:p>
        </p:txBody>
      </p:sp>
      <p:sp>
        <p:nvSpPr>
          <p:cNvPr id="156" name="Google Shape;156;p24"/>
          <p:cNvSpPr txBox="1"/>
          <p:nvPr>
            <p:ph type="title"/>
          </p:nvPr>
        </p:nvSpPr>
        <p:spPr>
          <a:xfrm>
            <a:off x="222712" y="30150"/>
            <a:ext cx="77751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DEFINE WETLANDS</a:t>
            </a:r>
            <a:endParaRPr/>
          </a:p>
        </p:txBody>
      </p:sp>
      <p:pic>
        <p:nvPicPr>
          <p:cNvPr id="157" name="Google Shape;157;p24"/>
          <p:cNvPicPr preferRelativeResize="0"/>
          <p:nvPr/>
        </p:nvPicPr>
        <p:blipFill>
          <a:blip r:embed="rId3">
            <a:alphaModFix/>
          </a:blip>
          <a:stretch>
            <a:fillRect/>
          </a:stretch>
        </p:blipFill>
        <p:spPr>
          <a:xfrm>
            <a:off x="852475" y="2382800"/>
            <a:ext cx="2814250" cy="2574000"/>
          </a:xfrm>
          <a:prstGeom prst="rect">
            <a:avLst/>
          </a:prstGeom>
          <a:noFill/>
          <a:ln>
            <a:noFill/>
          </a:ln>
        </p:spPr>
      </p:pic>
      <p:pic>
        <p:nvPicPr>
          <p:cNvPr id="158" name="Google Shape;158;p24"/>
          <p:cNvPicPr preferRelativeResize="0"/>
          <p:nvPr/>
        </p:nvPicPr>
        <p:blipFill>
          <a:blip r:embed="rId4">
            <a:alphaModFix/>
          </a:blip>
          <a:stretch>
            <a:fillRect/>
          </a:stretch>
        </p:blipFill>
        <p:spPr>
          <a:xfrm>
            <a:off x="949575" y="3626825"/>
            <a:ext cx="1219200" cy="1219200"/>
          </a:xfrm>
          <a:prstGeom prst="rect">
            <a:avLst/>
          </a:prstGeom>
          <a:noFill/>
          <a:ln>
            <a:noFill/>
          </a:ln>
        </p:spPr>
      </p:pic>
      <p:pic>
        <p:nvPicPr>
          <p:cNvPr id="159" name="Google Shape;159;p24"/>
          <p:cNvPicPr preferRelativeResize="0"/>
          <p:nvPr/>
        </p:nvPicPr>
        <p:blipFill>
          <a:blip r:embed="rId5">
            <a:alphaModFix/>
          </a:blip>
          <a:stretch>
            <a:fillRect/>
          </a:stretch>
        </p:blipFill>
        <p:spPr>
          <a:xfrm>
            <a:off x="4782925" y="1121800"/>
            <a:ext cx="4130028" cy="3760987"/>
          </a:xfrm>
          <a:prstGeom prst="rect">
            <a:avLst/>
          </a:prstGeom>
          <a:noFill/>
          <a:ln>
            <a:noFill/>
          </a:ln>
        </p:spPr>
      </p:pic>
      <p:pic>
        <p:nvPicPr>
          <p:cNvPr id="160" name="Google Shape;160;p24"/>
          <p:cNvPicPr preferRelativeResize="0"/>
          <p:nvPr/>
        </p:nvPicPr>
        <p:blipFill>
          <a:blip r:embed="rId6">
            <a:alphaModFix/>
          </a:blip>
          <a:stretch>
            <a:fillRect/>
          </a:stretch>
        </p:blipFill>
        <p:spPr>
          <a:xfrm>
            <a:off x="6134425" y="3177325"/>
            <a:ext cx="1219200" cy="121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222712" y="30150"/>
            <a:ext cx="77751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FOR IMAGE CLASSIFICATION PIPELINE</a:t>
            </a:r>
            <a:endParaRPr/>
          </a:p>
        </p:txBody>
      </p:sp>
      <p:pic>
        <p:nvPicPr>
          <p:cNvPr id="166" name="Google Shape;166;p25"/>
          <p:cNvPicPr preferRelativeResize="0"/>
          <p:nvPr/>
        </p:nvPicPr>
        <p:blipFill>
          <a:blip r:embed="rId3">
            <a:alphaModFix/>
          </a:blip>
          <a:stretch>
            <a:fillRect/>
          </a:stretch>
        </p:blipFill>
        <p:spPr>
          <a:xfrm>
            <a:off x="1072650" y="936375"/>
            <a:ext cx="686150" cy="686150"/>
          </a:xfrm>
          <a:prstGeom prst="rect">
            <a:avLst/>
          </a:prstGeom>
          <a:noFill/>
          <a:ln>
            <a:noFill/>
          </a:ln>
        </p:spPr>
      </p:pic>
      <p:sp>
        <p:nvSpPr>
          <p:cNvPr id="167" name="Google Shape;167;p25"/>
          <p:cNvSpPr txBox="1"/>
          <p:nvPr/>
        </p:nvSpPr>
        <p:spPr>
          <a:xfrm>
            <a:off x="981775" y="1622525"/>
            <a:ext cx="138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Source images from nearmap (wetlands &amp; non-wetlands).</a:t>
            </a:r>
            <a:endParaRPr sz="1200"/>
          </a:p>
          <a:p>
            <a:pPr indent="0" lvl="0" marL="0" rtl="0" algn="l">
              <a:spcBef>
                <a:spcPts val="0"/>
              </a:spcBef>
              <a:spcAft>
                <a:spcPts val="0"/>
              </a:spcAft>
              <a:buNone/>
            </a:pPr>
            <a:r>
              <a:rPr lang="en" sz="1200"/>
              <a:t>NOTE: ensure balanced dataset</a:t>
            </a:r>
            <a:endParaRPr sz="1200"/>
          </a:p>
        </p:txBody>
      </p:sp>
      <p:pic>
        <p:nvPicPr>
          <p:cNvPr id="168" name="Google Shape;168;p25"/>
          <p:cNvPicPr preferRelativeResize="0"/>
          <p:nvPr/>
        </p:nvPicPr>
        <p:blipFill>
          <a:blip r:embed="rId4">
            <a:alphaModFix/>
          </a:blip>
          <a:stretch>
            <a:fillRect/>
          </a:stretch>
        </p:blipFill>
        <p:spPr>
          <a:xfrm>
            <a:off x="2778350" y="936376"/>
            <a:ext cx="686150" cy="686129"/>
          </a:xfrm>
          <a:prstGeom prst="rect">
            <a:avLst/>
          </a:prstGeom>
          <a:noFill/>
          <a:ln>
            <a:noFill/>
          </a:ln>
        </p:spPr>
      </p:pic>
      <p:sp>
        <p:nvSpPr>
          <p:cNvPr id="169" name="Google Shape;169;p25"/>
          <p:cNvSpPr txBox="1"/>
          <p:nvPr/>
        </p:nvSpPr>
        <p:spPr>
          <a:xfrm>
            <a:off x="2611300" y="1714925"/>
            <a:ext cx="138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a:t>
            </a:r>
            <a:r>
              <a:rPr lang="en" sz="1200"/>
              <a:t>mage pre-processing</a:t>
            </a:r>
            <a:endParaRPr sz="1200"/>
          </a:p>
        </p:txBody>
      </p:sp>
      <p:sp>
        <p:nvSpPr>
          <p:cNvPr id="170" name="Google Shape;170;p25"/>
          <p:cNvSpPr txBox="1"/>
          <p:nvPr/>
        </p:nvSpPr>
        <p:spPr>
          <a:xfrm>
            <a:off x="4332250" y="1714925"/>
            <a:ext cx="13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Convert image to numeric data (vector of pixels)</a:t>
            </a:r>
            <a:endParaRPr sz="1200"/>
          </a:p>
        </p:txBody>
      </p:sp>
      <p:pic>
        <p:nvPicPr>
          <p:cNvPr id="171" name="Google Shape;171;p25"/>
          <p:cNvPicPr preferRelativeResize="0"/>
          <p:nvPr/>
        </p:nvPicPr>
        <p:blipFill>
          <a:blip r:embed="rId5">
            <a:alphaModFix/>
          </a:blip>
          <a:stretch>
            <a:fillRect/>
          </a:stretch>
        </p:blipFill>
        <p:spPr>
          <a:xfrm>
            <a:off x="4510300" y="902850"/>
            <a:ext cx="876300" cy="876300"/>
          </a:xfrm>
          <a:prstGeom prst="rect">
            <a:avLst/>
          </a:prstGeom>
          <a:noFill/>
          <a:ln>
            <a:noFill/>
          </a:ln>
        </p:spPr>
      </p:pic>
      <p:pic>
        <p:nvPicPr>
          <p:cNvPr id="172" name="Google Shape;172;p25"/>
          <p:cNvPicPr preferRelativeResize="0"/>
          <p:nvPr/>
        </p:nvPicPr>
        <p:blipFill>
          <a:blip r:embed="rId6">
            <a:alphaModFix/>
          </a:blip>
          <a:stretch>
            <a:fillRect/>
          </a:stretch>
        </p:blipFill>
        <p:spPr>
          <a:xfrm>
            <a:off x="6584800" y="971550"/>
            <a:ext cx="738900" cy="738900"/>
          </a:xfrm>
          <a:prstGeom prst="rect">
            <a:avLst/>
          </a:prstGeom>
          <a:noFill/>
          <a:ln>
            <a:noFill/>
          </a:ln>
        </p:spPr>
      </p:pic>
      <p:cxnSp>
        <p:nvCxnSpPr>
          <p:cNvPr id="173" name="Google Shape;173;p25"/>
          <p:cNvCxnSpPr/>
          <p:nvPr/>
        </p:nvCxnSpPr>
        <p:spPr>
          <a:xfrm flipH="1" rot="10800000">
            <a:off x="1852575" y="1345525"/>
            <a:ext cx="859200" cy="13800"/>
          </a:xfrm>
          <a:prstGeom prst="straightConnector1">
            <a:avLst/>
          </a:prstGeom>
          <a:noFill/>
          <a:ln cap="flat" cmpd="sng" w="28575">
            <a:solidFill>
              <a:srgbClr val="00447B"/>
            </a:solidFill>
            <a:prstDash val="solid"/>
            <a:round/>
            <a:headEnd len="med" w="med" type="none"/>
            <a:tailEnd len="med" w="med" type="triangle"/>
          </a:ln>
        </p:spPr>
      </p:cxnSp>
      <p:cxnSp>
        <p:nvCxnSpPr>
          <p:cNvPr id="174" name="Google Shape;174;p25"/>
          <p:cNvCxnSpPr>
            <a:endCxn id="171" idx="1"/>
          </p:cNvCxnSpPr>
          <p:nvPr/>
        </p:nvCxnSpPr>
        <p:spPr>
          <a:xfrm flipH="1" rot="10800000">
            <a:off x="3523000" y="1341000"/>
            <a:ext cx="987300" cy="12600"/>
          </a:xfrm>
          <a:prstGeom prst="straightConnector1">
            <a:avLst/>
          </a:prstGeom>
          <a:noFill/>
          <a:ln cap="flat" cmpd="sng" w="28575">
            <a:solidFill>
              <a:srgbClr val="00447B"/>
            </a:solidFill>
            <a:prstDash val="solid"/>
            <a:round/>
            <a:headEnd len="med" w="med" type="none"/>
            <a:tailEnd len="med" w="med" type="triangle"/>
          </a:ln>
        </p:spPr>
      </p:cxnSp>
      <p:cxnSp>
        <p:nvCxnSpPr>
          <p:cNvPr id="175" name="Google Shape;175;p25"/>
          <p:cNvCxnSpPr/>
          <p:nvPr/>
        </p:nvCxnSpPr>
        <p:spPr>
          <a:xfrm>
            <a:off x="5415700" y="1353600"/>
            <a:ext cx="967800" cy="32100"/>
          </a:xfrm>
          <a:prstGeom prst="straightConnector1">
            <a:avLst/>
          </a:prstGeom>
          <a:noFill/>
          <a:ln cap="flat" cmpd="sng" w="28575">
            <a:solidFill>
              <a:srgbClr val="00447B"/>
            </a:solidFill>
            <a:prstDash val="solid"/>
            <a:round/>
            <a:headEnd len="med" w="med" type="none"/>
            <a:tailEnd len="med" w="med" type="triangle"/>
          </a:ln>
        </p:spPr>
      </p:cxnSp>
      <p:pic>
        <p:nvPicPr>
          <p:cNvPr id="176" name="Google Shape;176;p25"/>
          <p:cNvPicPr preferRelativeResize="0"/>
          <p:nvPr/>
        </p:nvPicPr>
        <p:blipFill>
          <a:blip r:embed="rId7">
            <a:alphaModFix/>
          </a:blip>
          <a:stretch>
            <a:fillRect/>
          </a:stretch>
        </p:blipFill>
        <p:spPr>
          <a:xfrm>
            <a:off x="6737375" y="3332275"/>
            <a:ext cx="738900" cy="738900"/>
          </a:xfrm>
          <a:prstGeom prst="rect">
            <a:avLst/>
          </a:prstGeom>
          <a:noFill/>
          <a:ln>
            <a:noFill/>
          </a:ln>
        </p:spPr>
      </p:pic>
      <p:sp>
        <p:nvSpPr>
          <p:cNvPr id="177" name="Google Shape;177;p25"/>
          <p:cNvSpPr txBox="1"/>
          <p:nvPr/>
        </p:nvSpPr>
        <p:spPr>
          <a:xfrm>
            <a:off x="6313450" y="1638725"/>
            <a:ext cx="151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Split image dataset: train-test (80-20) </a:t>
            </a:r>
            <a:endParaRPr sz="1200"/>
          </a:p>
        </p:txBody>
      </p:sp>
      <p:sp>
        <p:nvSpPr>
          <p:cNvPr id="178" name="Google Shape;178;p25"/>
          <p:cNvSpPr txBox="1"/>
          <p:nvPr/>
        </p:nvSpPr>
        <p:spPr>
          <a:xfrm>
            <a:off x="6389650" y="4077125"/>
            <a:ext cx="151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Train ML model on images of wetlands and non-wetlands</a:t>
            </a:r>
            <a:endParaRPr sz="1200"/>
          </a:p>
        </p:txBody>
      </p:sp>
      <p:pic>
        <p:nvPicPr>
          <p:cNvPr id="179" name="Google Shape;179;p25"/>
          <p:cNvPicPr preferRelativeResize="0"/>
          <p:nvPr/>
        </p:nvPicPr>
        <p:blipFill>
          <a:blip r:embed="rId8">
            <a:alphaModFix/>
          </a:blip>
          <a:stretch>
            <a:fillRect/>
          </a:stretch>
        </p:blipFill>
        <p:spPr>
          <a:xfrm>
            <a:off x="4738900" y="3332275"/>
            <a:ext cx="738900" cy="738900"/>
          </a:xfrm>
          <a:prstGeom prst="rect">
            <a:avLst/>
          </a:prstGeom>
          <a:noFill/>
          <a:ln>
            <a:noFill/>
          </a:ln>
        </p:spPr>
      </p:pic>
      <p:sp>
        <p:nvSpPr>
          <p:cNvPr id="180" name="Google Shape;180;p25"/>
          <p:cNvSpPr txBox="1"/>
          <p:nvPr/>
        </p:nvSpPr>
        <p:spPr>
          <a:xfrm>
            <a:off x="4484650" y="4077125"/>
            <a:ext cx="170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Test </a:t>
            </a:r>
            <a:r>
              <a:rPr lang="en" sz="1200"/>
              <a:t>ML model’s correct v/s incorrect predictions</a:t>
            </a:r>
            <a:endParaRPr sz="1200"/>
          </a:p>
        </p:txBody>
      </p:sp>
      <p:pic>
        <p:nvPicPr>
          <p:cNvPr id="181" name="Google Shape;181;p25"/>
          <p:cNvPicPr preferRelativeResize="0"/>
          <p:nvPr/>
        </p:nvPicPr>
        <p:blipFill>
          <a:blip r:embed="rId9">
            <a:alphaModFix/>
          </a:blip>
          <a:stretch>
            <a:fillRect/>
          </a:stretch>
        </p:blipFill>
        <p:spPr>
          <a:xfrm>
            <a:off x="2923425" y="3408475"/>
            <a:ext cx="554100" cy="554100"/>
          </a:xfrm>
          <a:prstGeom prst="rect">
            <a:avLst/>
          </a:prstGeom>
          <a:noFill/>
          <a:ln>
            <a:noFill/>
          </a:ln>
        </p:spPr>
      </p:pic>
      <p:sp>
        <p:nvSpPr>
          <p:cNvPr id="182" name="Google Shape;182;p25"/>
          <p:cNvSpPr txBox="1"/>
          <p:nvPr/>
        </p:nvSpPr>
        <p:spPr>
          <a:xfrm>
            <a:off x="2560300" y="4000925"/>
            <a:ext cx="151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Save the best model (maximum correct predictions)</a:t>
            </a:r>
            <a:endParaRPr sz="1200"/>
          </a:p>
        </p:txBody>
      </p:sp>
      <p:cxnSp>
        <p:nvCxnSpPr>
          <p:cNvPr id="183" name="Google Shape;183;p25"/>
          <p:cNvCxnSpPr/>
          <p:nvPr/>
        </p:nvCxnSpPr>
        <p:spPr>
          <a:xfrm flipH="1">
            <a:off x="3669700" y="3701725"/>
            <a:ext cx="993000" cy="18300"/>
          </a:xfrm>
          <a:prstGeom prst="straightConnector1">
            <a:avLst/>
          </a:prstGeom>
          <a:noFill/>
          <a:ln cap="flat" cmpd="sng" w="28575">
            <a:solidFill>
              <a:srgbClr val="00447B"/>
            </a:solidFill>
            <a:prstDash val="solid"/>
            <a:round/>
            <a:headEnd len="med" w="med" type="none"/>
            <a:tailEnd len="med" w="med" type="triangle"/>
          </a:ln>
        </p:spPr>
      </p:cxnSp>
      <p:cxnSp>
        <p:nvCxnSpPr>
          <p:cNvPr id="184" name="Google Shape;184;p25"/>
          <p:cNvCxnSpPr/>
          <p:nvPr/>
        </p:nvCxnSpPr>
        <p:spPr>
          <a:xfrm rot="10800000">
            <a:off x="5532275" y="3693625"/>
            <a:ext cx="1052700" cy="8100"/>
          </a:xfrm>
          <a:prstGeom prst="straightConnector1">
            <a:avLst/>
          </a:prstGeom>
          <a:noFill/>
          <a:ln cap="flat" cmpd="sng" w="28575">
            <a:solidFill>
              <a:srgbClr val="00447B"/>
            </a:solidFill>
            <a:prstDash val="solid"/>
            <a:round/>
            <a:headEnd len="med" w="med" type="none"/>
            <a:tailEnd len="med" w="med" type="triangle"/>
          </a:ln>
        </p:spPr>
      </p:cxnSp>
      <p:pic>
        <p:nvPicPr>
          <p:cNvPr id="185" name="Google Shape;185;p25"/>
          <p:cNvPicPr preferRelativeResize="0"/>
          <p:nvPr/>
        </p:nvPicPr>
        <p:blipFill>
          <a:blip r:embed="rId10">
            <a:alphaModFix/>
          </a:blip>
          <a:stretch>
            <a:fillRect/>
          </a:stretch>
        </p:blipFill>
        <p:spPr>
          <a:xfrm>
            <a:off x="1046275" y="3316075"/>
            <a:ext cx="738900" cy="738900"/>
          </a:xfrm>
          <a:prstGeom prst="rect">
            <a:avLst/>
          </a:prstGeom>
          <a:noFill/>
          <a:ln>
            <a:noFill/>
          </a:ln>
        </p:spPr>
      </p:pic>
      <p:cxnSp>
        <p:nvCxnSpPr>
          <p:cNvPr id="186" name="Google Shape;186;p25"/>
          <p:cNvCxnSpPr/>
          <p:nvPr/>
        </p:nvCxnSpPr>
        <p:spPr>
          <a:xfrm flipH="1">
            <a:off x="1861375" y="3667225"/>
            <a:ext cx="918600" cy="18300"/>
          </a:xfrm>
          <a:prstGeom prst="straightConnector1">
            <a:avLst/>
          </a:prstGeom>
          <a:noFill/>
          <a:ln cap="flat" cmpd="sng" w="28575">
            <a:solidFill>
              <a:srgbClr val="00447B"/>
            </a:solidFill>
            <a:prstDash val="solid"/>
            <a:round/>
            <a:headEnd len="med" w="med" type="none"/>
            <a:tailEnd len="med" w="med" type="triangle"/>
          </a:ln>
        </p:spPr>
      </p:cxnSp>
      <p:sp>
        <p:nvSpPr>
          <p:cNvPr id="187" name="Google Shape;187;p25"/>
          <p:cNvSpPr txBox="1"/>
          <p:nvPr/>
        </p:nvSpPr>
        <p:spPr>
          <a:xfrm>
            <a:off x="883900" y="4000925"/>
            <a:ext cx="1512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Predict an image outside train-test data as wetland or non-wetland</a:t>
            </a:r>
            <a:endParaRPr sz="1200"/>
          </a:p>
        </p:txBody>
      </p:sp>
      <p:cxnSp>
        <p:nvCxnSpPr>
          <p:cNvPr id="188" name="Google Shape;188;p25"/>
          <p:cNvCxnSpPr/>
          <p:nvPr/>
        </p:nvCxnSpPr>
        <p:spPr>
          <a:xfrm flipH="1" rot="10800000">
            <a:off x="5568250" y="3550800"/>
            <a:ext cx="1139700" cy="12600"/>
          </a:xfrm>
          <a:prstGeom prst="straightConnector1">
            <a:avLst/>
          </a:prstGeom>
          <a:noFill/>
          <a:ln cap="flat" cmpd="sng" w="28575">
            <a:solidFill>
              <a:srgbClr val="00447B"/>
            </a:solidFill>
            <a:prstDash val="solid"/>
            <a:round/>
            <a:headEnd len="med" w="med" type="none"/>
            <a:tailEnd len="med" w="med" type="triangle"/>
          </a:ln>
        </p:spPr>
      </p:cxnSp>
      <p:cxnSp>
        <p:nvCxnSpPr>
          <p:cNvPr id="189" name="Google Shape;189;p25"/>
          <p:cNvCxnSpPr/>
          <p:nvPr/>
        </p:nvCxnSpPr>
        <p:spPr>
          <a:xfrm>
            <a:off x="7122100" y="2380700"/>
            <a:ext cx="13200" cy="817800"/>
          </a:xfrm>
          <a:prstGeom prst="straightConnector1">
            <a:avLst/>
          </a:prstGeom>
          <a:noFill/>
          <a:ln cap="flat" cmpd="sng" w="28575">
            <a:solidFill>
              <a:srgbClr val="00447B"/>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ctrTitle"/>
          </p:nvPr>
        </p:nvSpPr>
        <p:spPr>
          <a:xfrm>
            <a:off x="1306000" y="1372925"/>
            <a:ext cx="7728300" cy="1890600"/>
          </a:xfrm>
          <a:prstGeom prst="rect">
            <a:avLst/>
          </a:prstGeom>
        </p:spPr>
        <p:txBody>
          <a:bodyPr anchorCtr="0" anchor="b" bIns="91425" lIns="91425" spcFirstLastPara="1" rIns="91425" wrap="square" tIns="91425">
            <a:normAutofit/>
          </a:bodyPr>
          <a:lstStyle/>
          <a:p>
            <a:pPr indent="457200" lvl="0" marL="1371600" rtl="0" algn="l">
              <a:spcBef>
                <a:spcPts val="0"/>
              </a:spcBef>
              <a:spcAft>
                <a:spcPts val="0"/>
              </a:spcAft>
              <a:buNone/>
            </a:pPr>
            <a:r>
              <a:rPr lang="en"/>
              <a:t>WETLAND</a:t>
            </a:r>
            <a:endParaRPr/>
          </a:p>
          <a:p>
            <a:pPr indent="457200" lvl="0" marL="0" rtl="0" algn="l">
              <a:spcBef>
                <a:spcPts val="0"/>
              </a:spcBef>
              <a:spcAft>
                <a:spcPts val="0"/>
              </a:spcAft>
              <a:buNone/>
            </a:pPr>
            <a:r>
              <a:rPr lang="en"/>
              <a:t>IDENTIFICATION DEMO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a:blip r:embed="rId3">
            <a:alphaModFix/>
          </a:blip>
          <a:stretch>
            <a:fillRect/>
          </a:stretch>
        </p:blipFill>
        <p:spPr>
          <a:xfrm>
            <a:off x="1431375" y="937974"/>
            <a:ext cx="7497302" cy="3267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92650" y="30150"/>
            <a:ext cx="89682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 (CNN) - I</a:t>
            </a:r>
            <a:endParaRPr/>
          </a:p>
        </p:txBody>
      </p:sp>
      <p:sp>
        <p:nvSpPr>
          <p:cNvPr id="205" name="Google Shape;205;p28"/>
          <p:cNvSpPr txBox="1"/>
          <p:nvPr>
            <p:ph idx="4294967295" type="body"/>
          </p:nvPr>
        </p:nvSpPr>
        <p:spPr>
          <a:xfrm>
            <a:off x="222700" y="1095321"/>
            <a:ext cx="8495100" cy="1476300"/>
          </a:xfrm>
          <a:prstGeom prst="rect">
            <a:avLst/>
          </a:prstGeom>
        </p:spPr>
        <p:txBody>
          <a:bodyPr anchorCtr="0" anchor="t" bIns="91425" lIns="91425" spcFirstLastPara="1" rIns="91425" wrap="square" tIns="91425">
            <a:normAutofit fontScale="77500" lnSpcReduction="20000"/>
          </a:bodyPr>
          <a:lstStyle/>
          <a:p>
            <a:pPr indent="-253682" lvl="0" marL="342900" rtl="0" algn="l">
              <a:spcBef>
                <a:spcPts val="0"/>
              </a:spcBef>
              <a:spcAft>
                <a:spcPts val="0"/>
              </a:spcAft>
              <a:buClr>
                <a:schemeClr val="dk1"/>
              </a:buClr>
              <a:buSzPct val="100000"/>
              <a:buFont typeface="Montserrat"/>
              <a:buChar char="●"/>
            </a:pPr>
            <a:r>
              <a:rPr b="1" lang="en">
                <a:solidFill>
                  <a:schemeClr val="dk1"/>
                </a:solidFill>
                <a:latin typeface="Montserrat"/>
                <a:ea typeface="Montserrat"/>
                <a:cs typeface="Montserrat"/>
                <a:sym typeface="Montserrat"/>
              </a:rPr>
              <a:t>CNNs are a type of deep learning model that are used for computer vision applications</a:t>
            </a:r>
            <a:endParaRPr b="1">
              <a:solidFill>
                <a:schemeClr val="dk1"/>
              </a:solidFill>
              <a:latin typeface="Montserrat"/>
              <a:ea typeface="Montserrat"/>
              <a:cs typeface="Montserrat"/>
              <a:sym typeface="Montserrat"/>
            </a:endParaRPr>
          </a:p>
          <a:p>
            <a:pPr indent="-253682" lvl="0" marL="342900" rtl="0" algn="l">
              <a:spcBef>
                <a:spcPts val="0"/>
              </a:spcBef>
              <a:spcAft>
                <a:spcPts val="0"/>
              </a:spcAft>
              <a:buClr>
                <a:schemeClr val="dk1"/>
              </a:buClr>
              <a:buSzPct val="100000"/>
              <a:buFont typeface="Montserrat"/>
              <a:buChar char="●"/>
            </a:pPr>
            <a:r>
              <a:rPr b="1" lang="en">
                <a:solidFill>
                  <a:schemeClr val="dk1"/>
                </a:solidFill>
                <a:latin typeface="Montserrat"/>
                <a:ea typeface="Montserrat"/>
                <a:cs typeface="Montserrat"/>
                <a:sym typeface="Montserrat"/>
              </a:rPr>
              <a:t>Common applications of CNN:</a:t>
            </a:r>
            <a:endParaRPr b="1">
              <a:solidFill>
                <a:schemeClr val="dk1"/>
              </a:solidFill>
              <a:latin typeface="Montserrat"/>
              <a:ea typeface="Montserrat"/>
              <a:cs typeface="Montserrat"/>
              <a:sym typeface="Montserrat"/>
            </a:endParaRPr>
          </a:p>
          <a:p>
            <a:pPr indent="-233997" lvl="1" marL="685800" rtl="0" algn="l">
              <a:spcBef>
                <a:spcPts val="0"/>
              </a:spcBef>
              <a:spcAft>
                <a:spcPts val="0"/>
              </a:spcAft>
              <a:buClr>
                <a:schemeClr val="dk1"/>
              </a:buClr>
              <a:buSzPct val="100000"/>
              <a:buChar char="○"/>
            </a:pPr>
            <a:r>
              <a:rPr lang="en">
                <a:solidFill>
                  <a:schemeClr val="dk1"/>
                </a:solidFill>
              </a:rPr>
              <a:t>Image Classification</a:t>
            </a:r>
            <a:endParaRPr>
              <a:solidFill>
                <a:schemeClr val="dk1"/>
              </a:solidFill>
            </a:endParaRPr>
          </a:p>
          <a:p>
            <a:pPr indent="-233997" lvl="1" marL="685800" rtl="0" algn="l">
              <a:spcBef>
                <a:spcPts val="0"/>
              </a:spcBef>
              <a:spcAft>
                <a:spcPts val="0"/>
              </a:spcAft>
              <a:buClr>
                <a:schemeClr val="dk1"/>
              </a:buClr>
              <a:buSzPct val="100000"/>
              <a:buChar char="○"/>
            </a:pPr>
            <a:r>
              <a:rPr lang="en">
                <a:solidFill>
                  <a:schemeClr val="dk1"/>
                </a:solidFill>
              </a:rPr>
              <a:t>Image Recognition</a:t>
            </a:r>
            <a:endParaRPr>
              <a:solidFill>
                <a:schemeClr val="dk1"/>
              </a:solidFill>
            </a:endParaRPr>
          </a:p>
          <a:p>
            <a:pPr indent="-233997" lvl="1" marL="685800" rtl="0" algn="l">
              <a:spcBef>
                <a:spcPts val="0"/>
              </a:spcBef>
              <a:spcAft>
                <a:spcPts val="0"/>
              </a:spcAft>
              <a:buClr>
                <a:schemeClr val="dk1"/>
              </a:buClr>
              <a:buSzPct val="100000"/>
              <a:buChar char="○"/>
            </a:pPr>
            <a:r>
              <a:rPr lang="en">
                <a:solidFill>
                  <a:schemeClr val="dk1"/>
                </a:solidFill>
              </a:rPr>
              <a:t>Object Detection</a:t>
            </a:r>
            <a:endParaRPr>
              <a:solidFill>
                <a:schemeClr val="dk1"/>
              </a:solidFill>
            </a:endParaRPr>
          </a:p>
          <a:p>
            <a:pPr indent="-253682" lvl="0" marL="342900" rtl="0" algn="l">
              <a:spcBef>
                <a:spcPts val="0"/>
              </a:spcBef>
              <a:spcAft>
                <a:spcPts val="0"/>
              </a:spcAft>
              <a:buClr>
                <a:schemeClr val="dk1"/>
              </a:buClr>
              <a:buSzPct val="100000"/>
              <a:buFont typeface="Montserrat"/>
              <a:buChar char="●"/>
            </a:pPr>
            <a:r>
              <a:rPr b="1" lang="en">
                <a:solidFill>
                  <a:schemeClr val="dk1"/>
                </a:solidFill>
                <a:latin typeface="Montserrat"/>
                <a:ea typeface="Montserrat"/>
                <a:cs typeface="Montserrat"/>
                <a:sym typeface="Montserrat"/>
              </a:rPr>
              <a:t>What is Deep Learning?</a:t>
            </a:r>
            <a:endParaRPr b="1">
              <a:solidFill>
                <a:schemeClr val="dk1"/>
              </a:solidFill>
              <a:latin typeface="Montserrat"/>
              <a:ea typeface="Montserrat"/>
              <a:cs typeface="Montserrat"/>
              <a:sym typeface="Montserrat"/>
            </a:endParaRPr>
          </a:p>
        </p:txBody>
      </p:sp>
      <p:pic>
        <p:nvPicPr>
          <p:cNvPr id="206" name="Google Shape;206;p28"/>
          <p:cNvPicPr preferRelativeResize="0"/>
          <p:nvPr/>
        </p:nvPicPr>
        <p:blipFill>
          <a:blip r:embed="rId3">
            <a:alphaModFix/>
          </a:blip>
          <a:stretch>
            <a:fillRect/>
          </a:stretch>
        </p:blipFill>
        <p:spPr>
          <a:xfrm>
            <a:off x="700263" y="3634175"/>
            <a:ext cx="459860" cy="530661"/>
          </a:xfrm>
          <a:prstGeom prst="rect">
            <a:avLst/>
          </a:prstGeom>
          <a:noFill/>
          <a:ln>
            <a:noFill/>
          </a:ln>
        </p:spPr>
      </p:pic>
      <p:sp>
        <p:nvSpPr>
          <p:cNvPr id="207" name="Google Shape;207;p28"/>
          <p:cNvSpPr txBox="1"/>
          <p:nvPr/>
        </p:nvSpPr>
        <p:spPr>
          <a:xfrm>
            <a:off x="504425" y="4216550"/>
            <a:ext cx="100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 a </a:t>
            </a:r>
            <a:endParaRPr/>
          </a:p>
          <a:p>
            <a:pPr indent="0" lvl="0" marL="0" rtl="0" algn="l">
              <a:spcBef>
                <a:spcPts val="0"/>
              </a:spcBef>
              <a:spcAft>
                <a:spcPts val="0"/>
              </a:spcAft>
              <a:buNone/>
            </a:pPr>
            <a:r>
              <a:rPr lang="en"/>
              <a:t>batch</a:t>
            </a:r>
            <a:r>
              <a:rPr lang="en"/>
              <a:t> of </a:t>
            </a:r>
            <a:endParaRPr/>
          </a:p>
          <a:p>
            <a:pPr indent="0" lvl="0" marL="0" rtl="0" algn="l">
              <a:spcBef>
                <a:spcPts val="0"/>
              </a:spcBef>
              <a:spcAft>
                <a:spcPts val="0"/>
              </a:spcAft>
              <a:buNone/>
            </a:pPr>
            <a:r>
              <a:rPr lang="en"/>
              <a:t>images</a:t>
            </a:r>
            <a:endParaRPr/>
          </a:p>
        </p:txBody>
      </p:sp>
      <p:pic>
        <p:nvPicPr>
          <p:cNvPr id="208" name="Google Shape;208;p28"/>
          <p:cNvPicPr preferRelativeResize="0"/>
          <p:nvPr/>
        </p:nvPicPr>
        <p:blipFill>
          <a:blip r:embed="rId4">
            <a:alphaModFix/>
          </a:blip>
          <a:stretch>
            <a:fillRect/>
          </a:stretch>
        </p:blipFill>
        <p:spPr>
          <a:xfrm>
            <a:off x="3215550" y="2208225"/>
            <a:ext cx="2350993" cy="1197350"/>
          </a:xfrm>
          <a:prstGeom prst="rect">
            <a:avLst/>
          </a:prstGeom>
          <a:noFill/>
          <a:ln>
            <a:noFill/>
          </a:ln>
        </p:spPr>
      </p:pic>
      <p:pic>
        <p:nvPicPr>
          <p:cNvPr id="209" name="Google Shape;209;p28"/>
          <p:cNvPicPr preferRelativeResize="0"/>
          <p:nvPr/>
        </p:nvPicPr>
        <p:blipFill>
          <a:blip r:embed="rId5">
            <a:alphaModFix/>
          </a:blip>
          <a:stretch>
            <a:fillRect/>
          </a:stretch>
        </p:blipFill>
        <p:spPr>
          <a:xfrm>
            <a:off x="2305400" y="3600000"/>
            <a:ext cx="599000" cy="599000"/>
          </a:xfrm>
          <a:prstGeom prst="rect">
            <a:avLst/>
          </a:prstGeom>
          <a:noFill/>
          <a:ln>
            <a:noFill/>
          </a:ln>
        </p:spPr>
      </p:pic>
      <p:sp>
        <p:nvSpPr>
          <p:cNvPr id="210" name="Google Shape;210;p28"/>
          <p:cNvSpPr txBox="1"/>
          <p:nvPr/>
        </p:nvSpPr>
        <p:spPr>
          <a:xfrm>
            <a:off x="1876025" y="4216550"/>
            <a:ext cx="153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Initialise weights &amp; biases for each neuron</a:t>
            </a:r>
            <a:endParaRPr/>
          </a:p>
        </p:txBody>
      </p:sp>
      <p:pic>
        <p:nvPicPr>
          <p:cNvPr id="211" name="Google Shape;211;p28"/>
          <p:cNvPicPr preferRelativeResize="0"/>
          <p:nvPr/>
        </p:nvPicPr>
        <p:blipFill>
          <a:blip r:embed="rId6">
            <a:alphaModFix/>
          </a:blip>
          <a:stretch>
            <a:fillRect/>
          </a:stretch>
        </p:blipFill>
        <p:spPr>
          <a:xfrm>
            <a:off x="4052450" y="3621675"/>
            <a:ext cx="599000" cy="599000"/>
          </a:xfrm>
          <a:prstGeom prst="rect">
            <a:avLst/>
          </a:prstGeom>
          <a:noFill/>
          <a:ln>
            <a:noFill/>
          </a:ln>
        </p:spPr>
      </p:pic>
      <p:sp>
        <p:nvSpPr>
          <p:cNvPr id="212" name="Google Shape;212;p28"/>
          <p:cNvSpPr txBox="1"/>
          <p:nvPr/>
        </p:nvSpPr>
        <p:spPr>
          <a:xfrm>
            <a:off x="3476225" y="4216550"/>
            <a:ext cx="1905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Pass images in network &amp; predict. Find prediction error.</a:t>
            </a:r>
            <a:endParaRPr/>
          </a:p>
        </p:txBody>
      </p:sp>
      <p:sp>
        <p:nvSpPr>
          <p:cNvPr id="213" name="Google Shape;213;p28"/>
          <p:cNvSpPr txBox="1"/>
          <p:nvPr/>
        </p:nvSpPr>
        <p:spPr>
          <a:xfrm>
            <a:off x="5533625" y="4216550"/>
            <a:ext cx="210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Based on error/residual, update parameters to min. error</a:t>
            </a:r>
            <a:endParaRPr/>
          </a:p>
        </p:txBody>
      </p:sp>
      <p:pic>
        <p:nvPicPr>
          <p:cNvPr id="214" name="Google Shape;214;p28"/>
          <p:cNvPicPr preferRelativeResize="0"/>
          <p:nvPr/>
        </p:nvPicPr>
        <p:blipFill>
          <a:blip r:embed="rId7">
            <a:alphaModFix/>
          </a:blip>
          <a:stretch>
            <a:fillRect/>
          </a:stretch>
        </p:blipFill>
        <p:spPr>
          <a:xfrm>
            <a:off x="5937550" y="3656123"/>
            <a:ext cx="530650" cy="530650"/>
          </a:xfrm>
          <a:prstGeom prst="rect">
            <a:avLst/>
          </a:prstGeom>
          <a:noFill/>
          <a:ln>
            <a:noFill/>
          </a:ln>
        </p:spPr>
      </p:pic>
      <p:cxnSp>
        <p:nvCxnSpPr>
          <p:cNvPr id="215" name="Google Shape;215;p28"/>
          <p:cNvCxnSpPr/>
          <p:nvPr/>
        </p:nvCxnSpPr>
        <p:spPr>
          <a:xfrm>
            <a:off x="1223063" y="3798475"/>
            <a:ext cx="1019400" cy="0"/>
          </a:xfrm>
          <a:prstGeom prst="straightConnector1">
            <a:avLst/>
          </a:prstGeom>
          <a:noFill/>
          <a:ln cap="flat" cmpd="sng" w="28575">
            <a:solidFill>
              <a:srgbClr val="00447B"/>
            </a:solidFill>
            <a:prstDash val="solid"/>
            <a:round/>
            <a:headEnd len="med" w="med" type="none"/>
            <a:tailEnd len="med" w="med" type="triangle"/>
          </a:ln>
        </p:spPr>
      </p:cxnSp>
      <p:cxnSp>
        <p:nvCxnSpPr>
          <p:cNvPr id="216" name="Google Shape;216;p28"/>
          <p:cNvCxnSpPr/>
          <p:nvPr/>
        </p:nvCxnSpPr>
        <p:spPr>
          <a:xfrm>
            <a:off x="2844650" y="3798450"/>
            <a:ext cx="1019400" cy="0"/>
          </a:xfrm>
          <a:prstGeom prst="straightConnector1">
            <a:avLst/>
          </a:prstGeom>
          <a:noFill/>
          <a:ln cap="flat" cmpd="sng" w="28575">
            <a:solidFill>
              <a:srgbClr val="00447B"/>
            </a:solidFill>
            <a:prstDash val="solid"/>
            <a:round/>
            <a:headEnd len="med" w="med" type="none"/>
            <a:tailEnd len="med" w="med" type="triangle"/>
          </a:ln>
        </p:spPr>
      </p:cxnSp>
      <p:cxnSp>
        <p:nvCxnSpPr>
          <p:cNvPr id="217" name="Google Shape;217;p28"/>
          <p:cNvCxnSpPr/>
          <p:nvPr/>
        </p:nvCxnSpPr>
        <p:spPr>
          <a:xfrm>
            <a:off x="4825850" y="3798450"/>
            <a:ext cx="1019400" cy="0"/>
          </a:xfrm>
          <a:prstGeom prst="straightConnector1">
            <a:avLst/>
          </a:prstGeom>
          <a:noFill/>
          <a:ln cap="flat" cmpd="sng" w="28575">
            <a:solidFill>
              <a:srgbClr val="00447B"/>
            </a:solidFill>
            <a:prstDash val="solid"/>
            <a:round/>
            <a:headEnd len="med" w="med" type="none"/>
            <a:tailEnd len="med" w="med" type="triangle"/>
          </a:ln>
        </p:spPr>
      </p:cxnSp>
      <p:cxnSp>
        <p:nvCxnSpPr>
          <p:cNvPr id="218" name="Google Shape;218;p28"/>
          <p:cNvCxnSpPr/>
          <p:nvPr/>
        </p:nvCxnSpPr>
        <p:spPr>
          <a:xfrm rot="10800000">
            <a:off x="4868025" y="4006575"/>
            <a:ext cx="864900" cy="5100"/>
          </a:xfrm>
          <a:prstGeom prst="straightConnector1">
            <a:avLst/>
          </a:prstGeom>
          <a:noFill/>
          <a:ln cap="flat" cmpd="sng" w="28575">
            <a:solidFill>
              <a:srgbClr val="00447B"/>
            </a:solidFill>
            <a:prstDash val="solid"/>
            <a:round/>
            <a:headEnd len="med" w="med" type="none"/>
            <a:tailEnd len="med" w="med" type="triangle"/>
          </a:ln>
        </p:spPr>
      </p:cxnSp>
      <p:cxnSp>
        <p:nvCxnSpPr>
          <p:cNvPr id="219" name="Google Shape;219;p28"/>
          <p:cNvCxnSpPr/>
          <p:nvPr/>
        </p:nvCxnSpPr>
        <p:spPr>
          <a:xfrm rot="10800000">
            <a:off x="2963025" y="4006575"/>
            <a:ext cx="864900" cy="5100"/>
          </a:xfrm>
          <a:prstGeom prst="straightConnector1">
            <a:avLst/>
          </a:prstGeom>
          <a:noFill/>
          <a:ln cap="flat" cmpd="sng" w="28575">
            <a:solidFill>
              <a:srgbClr val="00447B"/>
            </a:solidFill>
            <a:prstDash val="solid"/>
            <a:round/>
            <a:headEnd len="med" w="med" type="none"/>
            <a:tailEnd len="med" w="med" type="triangle"/>
          </a:ln>
        </p:spPr>
      </p:cxnSp>
      <p:sp>
        <p:nvSpPr>
          <p:cNvPr id="220" name="Google Shape;220;p28"/>
          <p:cNvSpPr/>
          <p:nvPr/>
        </p:nvSpPr>
        <p:spPr>
          <a:xfrm>
            <a:off x="113175" y="3481775"/>
            <a:ext cx="7491000" cy="15960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txBox="1"/>
          <p:nvPr/>
        </p:nvSpPr>
        <p:spPr>
          <a:xfrm>
            <a:off x="8093525" y="3541025"/>
            <a:ext cx="914100" cy="1262100"/>
          </a:xfrm>
          <a:prstGeom prst="rect">
            <a:avLst/>
          </a:prstGeom>
          <a:solidFill>
            <a:schemeClr val="lt1"/>
          </a:solidFill>
          <a:ln cap="flat" cmpd="sng" w="19050">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Loop for each “batch” of images</a:t>
            </a:r>
            <a:endParaRPr/>
          </a:p>
        </p:txBody>
      </p:sp>
      <p:pic>
        <p:nvPicPr>
          <p:cNvPr id="222" name="Google Shape;222;p28"/>
          <p:cNvPicPr preferRelativeResize="0"/>
          <p:nvPr/>
        </p:nvPicPr>
        <p:blipFill>
          <a:blip r:embed="rId8">
            <a:alphaModFix/>
          </a:blip>
          <a:stretch>
            <a:fillRect/>
          </a:stretch>
        </p:blipFill>
        <p:spPr>
          <a:xfrm>
            <a:off x="7680375" y="4018350"/>
            <a:ext cx="335625" cy="33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222712" y="30150"/>
            <a:ext cx="77751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a:t>
            </a:r>
            <a:endParaRPr/>
          </a:p>
        </p:txBody>
      </p:sp>
      <p:sp>
        <p:nvSpPr>
          <p:cNvPr id="228" name="Google Shape;228;p29"/>
          <p:cNvSpPr txBox="1"/>
          <p:nvPr>
            <p:ph idx="4294967295" type="body"/>
          </p:nvPr>
        </p:nvSpPr>
        <p:spPr>
          <a:xfrm>
            <a:off x="222700" y="972250"/>
            <a:ext cx="8495100" cy="1557900"/>
          </a:xfrm>
          <a:prstGeom prst="rect">
            <a:avLst/>
          </a:prstGeom>
        </p:spPr>
        <p:txBody>
          <a:bodyPr anchorCtr="0" anchor="t" bIns="91425" lIns="91425" spcFirstLastPara="1" rIns="91425" wrap="square" tIns="91425">
            <a:normAutofit lnSpcReduction="10000"/>
          </a:bodyPr>
          <a:lstStyle/>
          <a:p>
            <a:pPr indent="-279400" lvl="0" marL="342900" rtl="0" algn="l">
              <a:spcBef>
                <a:spcPts val="0"/>
              </a:spcBef>
              <a:spcAft>
                <a:spcPts val="0"/>
              </a:spcAft>
              <a:buClr>
                <a:schemeClr val="dk1"/>
              </a:buClr>
              <a:buSzPts val="1800"/>
              <a:buFont typeface="Montserrat"/>
              <a:buChar char="●"/>
            </a:pPr>
            <a:r>
              <a:rPr b="1" lang="en">
                <a:solidFill>
                  <a:schemeClr val="dk1"/>
                </a:solidFill>
                <a:latin typeface="Montserrat"/>
                <a:ea typeface="Montserrat"/>
                <a:cs typeface="Montserrat"/>
                <a:sym typeface="Montserrat"/>
              </a:rPr>
              <a:t>Model performance is evaluated by using a common metric called Accuracy for each class label</a:t>
            </a:r>
            <a:endParaRPr b="1">
              <a:solidFill>
                <a:schemeClr val="dk1"/>
              </a:solidFill>
              <a:latin typeface="Montserrat"/>
              <a:ea typeface="Montserrat"/>
              <a:cs typeface="Montserrat"/>
              <a:sym typeface="Montserrat"/>
            </a:endParaRPr>
          </a:p>
          <a:p>
            <a:pPr indent="-254000" lvl="1" marL="685800" rtl="0" algn="l">
              <a:spcBef>
                <a:spcPts val="0"/>
              </a:spcBef>
              <a:spcAft>
                <a:spcPts val="0"/>
              </a:spcAft>
              <a:buClr>
                <a:schemeClr val="dk1"/>
              </a:buClr>
              <a:buSzPts val="1400"/>
              <a:buChar char="○"/>
            </a:pPr>
            <a:r>
              <a:rPr lang="en">
                <a:solidFill>
                  <a:schemeClr val="dk1"/>
                </a:solidFill>
              </a:rPr>
              <a:t>Wetlands Identification model has 2 class labels: 1) Wetland, 2) Non-wetland</a:t>
            </a:r>
            <a:endParaRPr>
              <a:solidFill>
                <a:schemeClr val="dk1"/>
              </a:solidFill>
            </a:endParaRPr>
          </a:p>
          <a:p>
            <a:pPr indent="-279400" lvl="0" marL="342900" rtl="0" algn="l">
              <a:spcBef>
                <a:spcPts val="0"/>
              </a:spcBef>
              <a:spcAft>
                <a:spcPts val="0"/>
              </a:spcAft>
              <a:buClr>
                <a:schemeClr val="dk1"/>
              </a:buClr>
              <a:buSzPts val="1800"/>
              <a:buFont typeface="Montserrat"/>
              <a:buChar char="●"/>
            </a:pPr>
            <a:r>
              <a:rPr b="1" lang="en">
                <a:solidFill>
                  <a:schemeClr val="dk1"/>
                </a:solidFill>
                <a:latin typeface="Montserrat"/>
                <a:ea typeface="Montserrat"/>
                <a:cs typeface="Montserrat"/>
                <a:sym typeface="Montserrat"/>
              </a:rPr>
              <a:t>Prediction Accuracy for “Wetland” class</a:t>
            </a:r>
            <a:endParaRPr b="1">
              <a:solidFill>
                <a:schemeClr val="dk1"/>
              </a:solidFill>
              <a:latin typeface="Montserrat"/>
              <a:ea typeface="Montserrat"/>
              <a:cs typeface="Montserrat"/>
              <a:sym typeface="Montserrat"/>
            </a:endParaRPr>
          </a:p>
          <a:p>
            <a:pPr indent="-254000" lvl="1" marL="685800" rtl="0" algn="l">
              <a:spcBef>
                <a:spcPts val="0"/>
              </a:spcBef>
              <a:spcAft>
                <a:spcPts val="0"/>
              </a:spcAft>
              <a:buClr>
                <a:schemeClr val="dk1"/>
              </a:buClr>
              <a:buSzPts val="1400"/>
              <a:buChar char="○"/>
            </a:pPr>
            <a:r>
              <a:rPr lang="en">
                <a:solidFill>
                  <a:schemeClr val="dk1"/>
                </a:solidFill>
              </a:rPr>
              <a:t>100 x (</a:t>
            </a:r>
            <a:r>
              <a:rPr lang="en">
                <a:solidFill>
                  <a:schemeClr val="dk1"/>
                </a:solidFill>
              </a:rPr>
              <a:t>Number of correct predictions for Wetland / Total Wetland images)</a:t>
            </a:r>
            <a:endParaRPr>
              <a:solidFill>
                <a:schemeClr val="dk1"/>
              </a:solidFill>
            </a:endParaRPr>
          </a:p>
        </p:txBody>
      </p:sp>
      <p:pic>
        <p:nvPicPr>
          <p:cNvPr id="229" name="Google Shape;229;p29" title="Points scored"/>
          <p:cNvPicPr preferRelativeResize="0"/>
          <p:nvPr/>
        </p:nvPicPr>
        <p:blipFill>
          <a:blip r:embed="rId3">
            <a:alphaModFix/>
          </a:blip>
          <a:stretch>
            <a:fillRect/>
          </a:stretch>
        </p:blipFill>
        <p:spPr>
          <a:xfrm>
            <a:off x="2503275" y="2454100"/>
            <a:ext cx="4048851" cy="2503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